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75" r:id="rId2"/>
  </p:sldMasterIdLst>
  <p:notesMasterIdLst>
    <p:notesMasterId r:id="rId37"/>
  </p:notesMasterIdLst>
  <p:handoutMasterIdLst>
    <p:handoutMasterId r:id="rId38"/>
  </p:handoutMasterIdLst>
  <p:sldIdLst>
    <p:sldId id="717" r:id="rId3"/>
    <p:sldId id="326" r:id="rId4"/>
    <p:sldId id="587" r:id="rId5"/>
    <p:sldId id="290" r:id="rId6"/>
    <p:sldId id="571" r:id="rId7"/>
    <p:sldId id="328" r:id="rId8"/>
    <p:sldId id="581" r:id="rId9"/>
    <p:sldId id="324" r:id="rId10"/>
    <p:sldId id="591" r:id="rId11"/>
    <p:sldId id="586" r:id="rId12"/>
    <p:sldId id="527" r:id="rId13"/>
    <p:sldId id="771" r:id="rId14"/>
    <p:sldId id="604" r:id="rId15"/>
    <p:sldId id="772" r:id="rId16"/>
    <p:sldId id="294" r:id="rId17"/>
    <p:sldId id="276" r:id="rId18"/>
    <p:sldId id="539" r:id="rId19"/>
    <p:sldId id="773" r:id="rId20"/>
    <p:sldId id="774" r:id="rId21"/>
    <p:sldId id="275" r:id="rId22"/>
    <p:sldId id="775" r:id="rId23"/>
    <p:sldId id="542" r:id="rId24"/>
    <p:sldId id="776" r:id="rId25"/>
    <p:sldId id="277" r:id="rId26"/>
    <p:sldId id="777" r:id="rId27"/>
    <p:sldId id="778" r:id="rId28"/>
    <p:sldId id="779" r:id="rId29"/>
    <p:sldId id="780" r:id="rId30"/>
    <p:sldId id="781" r:id="rId31"/>
    <p:sldId id="782" r:id="rId32"/>
    <p:sldId id="529" r:id="rId33"/>
    <p:sldId id="596" r:id="rId34"/>
    <p:sldId id="783" r:id="rId35"/>
    <p:sldId id="78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B4A"/>
    <a:srgbClr val="4C0000"/>
    <a:srgbClr val="FEFFFD"/>
    <a:srgbClr val="E6A724"/>
    <a:srgbClr val="0F599A"/>
    <a:srgbClr val="2C85BA"/>
    <a:srgbClr val="52A2C9"/>
    <a:srgbClr val="157DB7"/>
    <a:srgbClr val="C9A02B"/>
    <a:srgbClr val="1AA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9" autoAdjust="0"/>
    <p:restoredTop sz="93456" autoAdjust="0"/>
  </p:normalViewPr>
  <p:slideViewPr>
    <p:cSldViewPr snapToGrid="0">
      <p:cViewPr>
        <p:scale>
          <a:sx n="66" d="100"/>
          <a:sy n="6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768FE6-350D-4995-890E-4ED4E28811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A2AB4-EAAA-4741-99F1-C53A835FA1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AE82-C2C8-4DA1-9A5A-1C8030C6AFA0}" type="datetimeFigureOut">
              <a:rPr lang="en-ID" smtClean="0"/>
              <a:t>26/02/2020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EB550-3ECD-48EC-A3AA-57D2C12848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D"/>
              <a:t>Digital Business Ecosystem Telkom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F2A84-4D30-40B5-ADD7-DE8698C429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5D1E2-C94A-42C1-9B27-E0E7F9B9EF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1055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854C3-0BD5-4E9D-BD30-CACDAF25E193}" type="datetimeFigureOut">
              <a:rPr lang="en-ID" smtClean="0"/>
              <a:t>26/02/2020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D"/>
              <a:t>Digital Business Ecosystem Telkom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44E2E-A981-4665-8372-94D197BC41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94416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0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2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7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F55BE-F910-48BA-A8B2-4C2C78B933B8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687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88D6-D399-4F31-93CA-4DC45AE35A12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743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B5D-FB03-4A7D-BEBB-8CDD987AB39E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0955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099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8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26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61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694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41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402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3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9B6F-998F-4949-8D74-B3770CBBED24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6960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045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49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76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72F2E-EDB0-4894-A10A-E3D92CD7FA7D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19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99781-7C41-4F2A-BC8A-DAA06B6DC28F}" type="datetime1">
              <a:rPr lang="en-ID" smtClean="0"/>
              <a:t>26/02/2020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547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A964-AA15-4CC8-8E37-DC9266427899}" type="datetime1">
              <a:rPr lang="en-ID" smtClean="0"/>
              <a:t>26/02/2020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591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52D5F-854F-4D55-A62A-A97AFAC665CC}" type="datetime1">
              <a:rPr lang="en-ID" smtClean="0"/>
              <a:t>26/02/2020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830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F38-91FE-4F6A-921E-C65DA06996C9}" type="datetime1">
              <a:rPr lang="en-ID" smtClean="0"/>
              <a:t>26/02/2020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699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220-74A8-4C54-8C54-4596C2D907C0}" type="datetime1">
              <a:rPr lang="en-ID" smtClean="0"/>
              <a:t>26/02/2020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931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2953-159B-4E3E-803C-FD898F585BF4}" type="datetime1">
              <a:rPr lang="en-ID" smtClean="0"/>
              <a:t>26/02/2020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76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92482-C571-4129-9982-97ED6611C487}" type="datetime1">
              <a:rPr lang="en-ID" smtClean="0"/>
              <a:t>26/02/2020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Digital Business Ecosystem Research Center, Telkom University</a:t>
            </a:r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4FF65-0DC7-4ECC-9A34-2FBCA83458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685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0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cs231n.github.io/neural-networks-3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cheat-sheets-for-ai-neural-networks-machine-learning-deep-learning-big-data-678c51b4b463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77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362;p53">
            <a:extLst>
              <a:ext uri="{FF2B5EF4-FFF2-40B4-BE49-F238E27FC236}">
                <a16:creationId xmlns:a16="http://schemas.microsoft.com/office/drawing/2014/main" id="{A81A3CE8-407E-4CAC-AE78-A63357BD63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0537" y="2447055"/>
            <a:ext cx="4138809" cy="21157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79E344B5-0EEC-44C3-86CA-E5166579660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D5BAB2-85BF-47F6-9260-DE62DE76B66F}"/>
              </a:ext>
            </a:extLst>
          </p:cNvPr>
          <p:cNvGrpSpPr/>
          <p:nvPr/>
        </p:nvGrpSpPr>
        <p:grpSpPr>
          <a:xfrm rot="7014881">
            <a:off x="5922499" y="498457"/>
            <a:ext cx="6040902" cy="6027508"/>
            <a:chOff x="6749589" y="1193809"/>
            <a:chExt cx="4582365" cy="4572205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CB8374B0-6149-40AF-A11E-3DCF3F89117A}"/>
                </a:ext>
              </a:extLst>
            </p:cNvPr>
            <p:cNvSpPr/>
            <p:nvPr/>
          </p:nvSpPr>
          <p:spPr>
            <a:xfrm>
              <a:off x="6822446" y="1196055"/>
              <a:ext cx="4449060" cy="4569959"/>
            </a:xfrm>
            <a:prstGeom prst="blockArc">
              <a:avLst>
                <a:gd name="adj1" fmla="val 15281230"/>
                <a:gd name="adj2" fmla="val 17254064"/>
                <a:gd name="adj3" fmla="val 27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5BE472F4-4E6F-4001-B6D2-11DC35723D7E}"/>
                </a:ext>
              </a:extLst>
            </p:cNvPr>
            <p:cNvSpPr/>
            <p:nvPr/>
          </p:nvSpPr>
          <p:spPr>
            <a:xfrm rot="18900000">
              <a:off x="6822446" y="1194936"/>
              <a:ext cx="4449060" cy="4569959"/>
            </a:xfrm>
            <a:prstGeom prst="blockArc">
              <a:avLst>
                <a:gd name="adj1" fmla="val 15358064"/>
                <a:gd name="adj2" fmla="val 17279267"/>
                <a:gd name="adj3" fmla="val 51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Block Arc 75">
              <a:extLst>
                <a:ext uri="{FF2B5EF4-FFF2-40B4-BE49-F238E27FC236}">
                  <a16:creationId xmlns:a16="http://schemas.microsoft.com/office/drawing/2014/main" id="{A8615BD9-E842-498B-A66C-66181317A349}"/>
                </a:ext>
              </a:extLst>
            </p:cNvPr>
            <p:cNvSpPr/>
            <p:nvPr/>
          </p:nvSpPr>
          <p:spPr>
            <a:xfrm rot="16200000">
              <a:off x="6822445" y="1194935"/>
              <a:ext cx="4449060" cy="4569959"/>
            </a:xfrm>
            <a:prstGeom prst="blockArc">
              <a:avLst>
                <a:gd name="adj1" fmla="val 15358064"/>
                <a:gd name="adj2" fmla="val 17279742"/>
                <a:gd name="adj3" fmla="val 754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Block Arc 76">
              <a:extLst>
                <a:ext uri="{FF2B5EF4-FFF2-40B4-BE49-F238E27FC236}">
                  <a16:creationId xmlns:a16="http://schemas.microsoft.com/office/drawing/2014/main" id="{F17353AC-8BC2-4B94-8616-EC70125428A8}"/>
                </a:ext>
              </a:extLst>
            </p:cNvPr>
            <p:cNvSpPr/>
            <p:nvPr/>
          </p:nvSpPr>
          <p:spPr>
            <a:xfrm rot="13483003">
              <a:off x="6816371" y="1194934"/>
              <a:ext cx="4449060" cy="4569959"/>
            </a:xfrm>
            <a:prstGeom prst="blockArc">
              <a:avLst>
                <a:gd name="adj1" fmla="val 15358064"/>
                <a:gd name="adj2" fmla="val 17217353"/>
                <a:gd name="adj3" fmla="val 902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Block Arc 77">
              <a:extLst>
                <a:ext uri="{FF2B5EF4-FFF2-40B4-BE49-F238E27FC236}">
                  <a16:creationId xmlns:a16="http://schemas.microsoft.com/office/drawing/2014/main" id="{07E19132-48B4-4E6B-BBA8-6C612C81CA72}"/>
                </a:ext>
              </a:extLst>
            </p:cNvPr>
            <p:cNvSpPr/>
            <p:nvPr/>
          </p:nvSpPr>
          <p:spPr>
            <a:xfrm rot="10800000">
              <a:off x="6810043" y="1194933"/>
              <a:ext cx="4449060" cy="4569959"/>
            </a:xfrm>
            <a:prstGeom prst="blockArc">
              <a:avLst>
                <a:gd name="adj1" fmla="val 15358064"/>
                <a:gd name="adj2" fmla="val 17122234"/>
                <a:gd name="adj3" fmla="val 110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Block Arc 78">
              <a:extLst>
                <a:ext uri="{FF2B5EF4-FFF2-40B4-BE49-F238E27FC236}">
                  <a16:creationId xmlns:a16="http://schemas.microsoft.com/office/drawing/2014/main" id="{B5EB6EC6-ACEE-486A-B3F5-9EAF2F4B363B}"/>
                </a:ext>
              </a:extLst>
            </p:cNvPr>
            <p:cNvSpPr/>
            <p:nvPr/>
          </p:nvSpPr>
          <p:spPr>
            <a:xfrm rot="8233655">
              <a:off x="6822445" y="1194933"/>
              <a:ext cx="4449060" cy="4569959"/>
            </a:xfrm>
            <a:prstGeom prst="blockArc">
              <a:avLst>
                <a:gd name="adj1" fmla="val 15358064"/>
                <a:gd name="adj2" fmla="val 17071974"/>
                <a:gd name="adj3" fmla="val 1430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6AAF969-996D-4021-921E-87AB5736A99A}"/>
                </a:ext>
              </a:extLst>
            </p:cNvPr>
            <p:cNvSpPr/>
            <p:nvPr/>
          </p:nvSpPr>
          <p:spPr>
            <a:xfrm rot="5600713">
              <a:off x="6810039" y="1194931"/>
              <a:ext cx="4449060" cy="4569959"/>
            </a:xfrm>
            <a:prstGeom prst="blockArc">
              <a:avLst>
                <a:gd name="adj1" fmla="val 15358064"/>
                <a:gd name="adj2" fmla="val 17173229"/>
                <a:gd name="adj3" fmla="val 180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Block Arc 80">
              <a:extLst>
                <a:ext uri="{FF2B5EF4-FFF2-40B4-BE49-F238E27FC236}">
                  <a16:creationId xmlns:a16="http://schemas.microsoft.com/office/drawing/2014/main" id="{23036CD4-E57B-47EC-8CCE-AD0218F3D573}"/>
                </a:ext>
              </a:extLst>
            </p:cNvPr>
            <p:cNvSpPr/>
            <p:nvPr/>
          </p:nvSpPr>
          <p:spPr>
            <a:xfrm rot="2641546">
              <a:off x="6822443" y="1193809"/>
              <a:ext cx="4449060" cy="4569959"/>
            </a:xfrm>
            <a:prstGeom prst="blockArc">
              <a:avLst>
                <a:gd name="adj1" fmla="val 15358064"/>
                <a:gd name="adj2" fmla="val 17399391"/>
                <a:gd name="adj3" fmla="val 2445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503BDA-F378-4C1C-B2B2-EF62FAA551E2}"/>
              </a:ext>
            </a:extLst>
          </p:cNvPr>
          <p:cNvSpPr txBox="1"/>
          <p:nvPr/>
        </p:nvSpPr>
        <p:spPr>
          <a:xfrm>
            <a:off x="1879225" y="1753496"/>
            <a:ext cx="33977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Loss function : a method of evaluating how well your algorithm models your dataset.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EEE2A7D-F442-48BA-99A1-566665DAB177}"/>
              </a:ext>
            </a:extLst>
          </p:cNvPr>
          <p:cNvSpPr/>
          <p:nvPr/>
        </p:nvSpPr>
        <p:spPr>
          <a:xfrm>
            <a:off x="1015944" y="1854884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91363BB-BBA9-4130-B608-752531D75781}"/>
              </a:ext>
            </a:extLst>
          </p:cNvPr>
          <p:cNvSpPr/>
          <p:nvPr/>
        </p:nvSpPr>
        <p:spPr>
          <a:xfrm>
            <a:off x="1015944" y="2522252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6107870-18D0-4B70-A042-DFB7FEF29469}"/>
              </a:ext>
            </a:extLst>
          </p:cNvPr>
          <p:cNvSpPr/>
          <p:nvPr/>
        </p:nvSpPr>
        <p:spPr>
          <a:xfrm>
            <a:off x="1015944" y="3296911"/>
            <a:ext cx="506366" cy="506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622616-6DD2-4601-80B2-9F454F6F39C3}"/>
              </a:ext>
            </a:extLst>
          </p:cNvPr>
          <p:cNvSpPr txBox="1"/>
          <p:nvPr/>
        </p:nvSpPr>
        <p:spPr>
          <a:xfrm>
            <a:off x="1879225" y="2593520"/>
            <a:ext cx="33977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Learning = minimizing loss function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8DE3AA-0421-42B1-88C5-3844E6F7FCD2}"/>
              </a:ext>
            </a:extLst>
          </p:cNvPr>
          <p:cNvSpPr txBox="1"/>
          <p:nvPr/>
        </p:nvSpPr>
        <p:spPr>
          <a:xfrm>
            <a:off x="1879225" y="2990011"/>
            <a:ext cx="3397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How = change the weights* by  calculating the gradient (i.e. the partial derivative of loss function with respect to weights)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2EBFB33-64FF-4DF0-A21B-270B0B2768A0}"/>
              </a:ext>
            </a:extLst>
          </p:cNvPr>
          <p:cNvSpPr/>
          <p:nvPr/>
        </p:nvSpPr>
        <p:spPr>
          <a:xfrm>
            <a:off x="1015944" y="4462302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A8DFF85-4D1C-4EF9-BB44-B9224023C6B8}"/>
              </a:ext>
            </a:extLst>
          </p:cNvPr>
          <p:cNvSpPr txBox="1"/>
          <p:nvPr/>
        </p:nvSpPr>
        <p:spPr>
          <a:xfrm>
            <a:off x="1879225" y="4098774"/>
            <a:ext cx="339772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Since we want the value to be minimum → gradient descent. This is the simplest and most popular optimization method  for deep neural network 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D21CF960-0122-462B-B712-B1835AE3F7CA}"/>
              </a:ext>
            </a:extLst>
          </p:cNvPr>
          <p:cNvSpPr/>
          <p:nvPr/>
        </p:nvSpPr>
        <p:spPr>
          <a:xfrm>
            <a:off x="1015944" y="5483387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98940C3-6138-4789-8234-E66A6B6D8A7D}"/>
              </a:ext>
            </a:extLst>
          </p:cNvPr>
          <p:cNvSpPr txBox="1"/>
          <p:nvPr/>
        </p:nvSpPr>
        <p:spPr>
          <a:xfrm>
            <a:off x="1893596" y="5359179"/>
            <a:ext cx="33977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Other methods : Newton's method, Conjugate Gradient, Quasi-Newton, Levenberg-Marquardt algorithm.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9373BA-DB79-4CB1-B920-9610C67F188D}"/>
              </a:ext>
            </a:extLst>
          </p:cNvPr>
          <p:cNvSpPr txBox="1"/>
          <p:nvPr/>
        </p:nvSpPr>
        <p:spPr>
          <a:xfrm>
            <a:off x="567816" y="332035"/>
            <a:ext cx="4862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Times New Roman" panose="02020603050405020304" pitchFamily="18" charset="0"/>
              </a:rPr>
              <a:t>Loss Function and Gradient Descent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84B985-AF26-4366-9C33-E32270EF7062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8477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5000" b="1" dirty="0">
                <a:solidFill>
                  <a:srgbClr val="C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Learning Rate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783D11-E1C8-45CF-A110-7683FC3DA536}"/>
              </a:ext>
            </a:extLst>
          </p:cNvPr>
          <p:cNvSpPr/>
          <p:nvPr/>
        </p:nvSpPr>
        <p:spPr>
          <a:xfrm>
            <a:off x="3263224" y="4295277"/>
            <a:ext cx="154250" cy="150772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EEB085-8803-4B5A-B287-6CBE3FA6EB62}"/>
              </a:ext>
            </a:extLst>
          </p:cNvPr>
          <p:cNvSpPr/>
          <p:nvPr/>
        </p:nvSpPr>
        <p:spPr>
          <a:xfrm>
            <a:off x="1640732" y="1544798"/>
            <a:ext cx="3277225" cy="37870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1609B2-2F81-4572-B00E-E2417FD97AE9}"/>
              </a:ext>
            </a:extLst>
          </p:cNvPr>
          <p:cNvSpPr/>
          <p:nvPr/>
        </p:nvSpPr>
        <p:spPr>
          <a:xfrm rot="8100000">
            <a:off x="3555019" y="5638616"/>
            <a:ext cx="154250" cy="74403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AA6253-8F6A-4A26-B541-6E876598D289}"/>
              </a:ext>
            </a:extLst>
          </p:cNvPr>
          <p:cNvSpPr/>
          <p:nvPr/>
        </p:nvSpPr>
        <p:spPr>
          <a:xfrm rot="13500000">
            <a:off x="2984022" y="5566025"/>
            <a:ext cx="129066" cy="88921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>
            <a:off x="115601" y="3772186"/>
            <a:ext cx="1852735" cy="3021438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Google Shape;369;p54">
            <a:extLst>
              <a:ext uri="{FF2B5EF4-FFF2-40B4-BE49-F238E27FC236}">
                <a16:creationId xmlns:a16="http://schemas.microsoft.com/office/drawing/2014/main" id="{69647A7C-1A32-4496-9F54-38CD1DDBAF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903" r="2391"/>
          <a:stretch/>
        </p:blipFill>
        <p:spPr>
          <a:xfrm>
            <a:off x="1715215" y="1791132"/>
            <a:ext cx="2941422" cy="150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70;p54">
            <a:extLst>
              <a:ext uri="{FF2B5EF4-FFF2-40B4-BE49-F238E27FC236}">
                <a16:creationId xmlns:a16="http://schemas.microsoft.com/office/drawing/2014/main" id="{596864E4-D576-4A23-915D-BA78B58472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336" y="3264100"/>
            <a:ext cx="2184008" cy="19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71C9D35-791B-47A8-8C40-E3AE03BDCEA3}"/>
              </a:ext>
            </a:extLst>
          </p:cNvPr>
          <p:cNvSpPr txBox="1">
            <a:spLocks/>
          </p:cNvSpPr>
          <p:nvPr/>
        </p:nvSpPr>
        <p:spPr>
          <a:xfrm>
            <a:off x="5382248" y="1791132"/>
            <a:ext cx="5830497" cy="3787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gradient told us the direction to change the weight.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much we must change is determined by another hyperparameter called learning rate or α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Picking the value of α is crucial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small → training process too slow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 big → diverging away from the minimum / overshoot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pick α manually or using optimization technique that utilize adaptive learning rate (e.g.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Adagrad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RMSProp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Adam)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w’ = w - α (∂E/∂w)   → α is learning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B4830-B3D7-456D-B286-BA5A1AD45453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Google Shape;371;p54">
            <a:extLst>
              <a:ext uri="{FF2B5EF4-FFF2-40B4-BE49-F238E27FC236}">
                <a16:creationId xmlns:a16="http://schemas.microsoft.com/office/drawing/2014/main" id="{AFFCDF02-2611-436C-A9C2-95D3607C9854}"/>
              </a:ext>
            </a:extLst>
          </p:cNvPr>
          <p:cNvSpPr txBox="1"/>
          <p:nvPr/>
        </p:nvSpPr>
        <p:spPr>
          <a:xfrm>
            <a:off x="1756937" y="1258086"/>
            <a:ext cx="30000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200" u="sng" kern="0" dirty="0">
                <a:solidFill>
                  <a:srgbClr val="0097A7"/>
                </a:solidFill>
                <a:latin typeface="Gotham Book (Body)"/>
                <a:cs typeface="Arial"/>
                <a:sym typeface="Arial"/>
                <a:hlinkClick r:id="rId4"/>
              </a:rPr>
              <a:t>the effects of different learning rates</a:t>
            </a:r>
            <a:endParaRPr sz="1200"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20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78;p55">
            <a:extLst>
              <a:ext uri="{FF2B5EF4-FFF2-40B4-BE49-F238E27FC236}">
                <a16:creationId xmlns:a16="http://schemas.microsoft.com/office/drawing/2014/main" id="{503484E4-B58E-435A-AA5B-8487069863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257" y="2299853"/>
            <a:ext cx="3779486" cy="2815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BCF23B3-6A07-4899-AB75-ACF34BBAE35C}"/>
              </a:ext>
            </a:extLst>
          </p:cNvPr>
          <p:cNvGrpSpPr/>
          <p:nvPr/>
        </p:nvGrpSpPr>
        <p:grpSpPr>
          <a:xfrm flipH="1">
            <a:off x="7399605" y="839234"/>
            <a:ext cx="4810613" cy="1060743"/>
            <a:chOff x="0" y="1409269"/>
            <a:chExt cx="5918688" cy="130507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0A91E4-9F92-44E1-8499-A3480159EBEE}"/>
                </a:ext>
              </a:extLst>
            </p:cNvPr>
            <p:cNvSpPr/>
            <p:nvPr/>
          </p:nvSpPr>
          <p:spPr>
            <a:xfrm>
              <a:off x="0" y="1409269"/>
              <a:ext cx="4030249" cy="65437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Arrow: Left 1">
              <a:extLst>
                <a:ext uri="{FF2B5EF4-FFF2-40B4-BE49-F238E27FC236}">
                  <a16:creationId xmlns:a16="http://schemas.microsoft.com/office/drawing/2014/main" id="{1AF5C6B3-81E2-45B5-A74F-E0346B328C5A}"/>
                </a:ext>
              </a:extLst>
            </p:cNvPr>
            <p:cNvSpPr/>
            <p:nvPr/>
          </p:nvSpPr>
          <p:spPr>
            <a:xfrm rot="13391102">
              <a:off x="3010476" y="1616585"/>
              <a:ext cx="2908212" cy="1097758"/>
            </a:xfrm>
            <a:custGeom>
              <a:avLst/>
              <a:gdLst>
                <a:gd name="connsiteX0" fmla="*/ 0 w 2216226"/>
                <a:gd name="connsiteY0" fmla="*/ 548879 h 1097758"/>
                <a:gd name="connsiteX1" fmla="*/ 859007 w 2216226"/>
                <a:gd name="connsiteY1" fmla="*/ 0 h 1097758"/>
                <a:gd name="connsiteX2" fmla="*/ 859007 w 2216226"/>
                <a:gd name="connsiteY2" fmla="*/ 226725 h 1097758"/>
                <a:gd name="connsiteX3" fmla="*/ 2216226 w 2216226"/>
                <a:gd name="connsiteY3" fmla="*/ 226725 h 1097758"/>
                <a:gd name="connsiteX4" fmla="*/ 2216226 w 2216226"/>
                <a:gd name="connsiteY4" fmla="*/ 871033 h 1097758"/>
                <a:gd name="connsiteX5" fmla="*/ 859007 w 2216226"/>
                <a:gd name="connsiteY5" fmla="*/ 871033 h 1097758"/>
                <a:gd name="connsiteX6" fmla="*/ 859007 w 2216226"/>
                <a:gd name="connsiteY6" fmla="*/ 1097758 h 1097758"/>
                <a:gd name="connsiteX7" fmla="*/ 0 w 2216226"/>
                <a:gd name="connsiteY7" fmla="*/ 548879 h 1097758"/>
                <a:gd name="connsiteX0" fmla="*/ 0 w 2908212"/>
                <a:gd name="connsiteY0" fmla="*/ 548879 h 1097758"/>
                <a:gd name="connsiteX1" fmla="*/ 859007 w 2908212"/>
                <a:gd name="connsiteY1" fmla="*/ 0 h 1097758"/>
                <a:gd name="connsiteX2" fmla="*/ 859007 w 2908212"/>
                <a:gd name="connsiteY2" fmla="*/ 226725 h 1097758"/>
                <a:gd name="connsiteX3" fmla="*/ 2908212 w 2908212"/>
                <a:gd name="connsiteY3" fmla="*/ 221698 h 1097758"/>
                <a:gd name="connsiteX4" fmla="*/ 2216226 w 2908212"/>
                <a:gd name="connsiteY4" fmla="*/ 871033 h 1097758"/>
                <a:gd name="connsiteX5" fmla="*/ 859007 w 2908212"/>
                <a:gd name="connsiteY5" fmla="*/ 871033 h 1097758"/>
                <a:gd name="connsiteX6" fmla="*/ 859007 w 2908212"/>
                <a:gd name="connsiteY6" fmla="*/ 1097758 h 1097758"/>
                <a:gd name="connsiteX7" fmla="*/ 0 w 2908212"/>
                <a:gd name="connsiteY7" fmla="*/ 548879 h 109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8212" h="1097758">
                  <a:moveTo>
                    <a:pt x="0" y="548879"/>
                  </a:moveTo>
                  <a:lnTo>
                    <a:pt x="859007" y="0"/>
                  </a:lnTo>
                  <a:lnTo>
                    <a:pt x="859007" y="226725"/>
                  </a:lnTo>
                  <a:lnTo>
                    <a:pt x="2908212" y="221698"/>
                  </a:lnTo>
                  <a:lnTo>
                    <a:pt x="2216226" y="871033"/>
                  </a:lnTo>
                  <a:lnTo>
                    <a:pt x="859007" y="871033"/>
                  </a:lnTo>
                  <a:lnTo>
                    <a:pt x="859007" y="1097758"/>
                  </a:lnTo>
                  <a:lnTo>
                    <a:pt x="0" y="548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1809EB-9704-4D92-8EC0-5A7F8D7A5E33}"/>
              </a:ext>
            </a:extLst>
          </p:cNvPr>
          <p:cNvGrpSpPr/>
          <p:nvPr/>
        </p:nvGrpSpPr>
        <p:grpSpPr>
          <a:xfrm>
            <a:off x="-14068" y="804071"/>
            <a:ext cx="4791656" cy="1055287"/>
            <a:chOff x="0" y="1409269"/>
            <a:chExt cx="5918688" cy="13034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DED912-3991-4D96-82BA-AEF51C10E712}"/>
                </a:ext>
              </a:extLst>
            </p:cNvPr>
            <p:cNvSpPr/>
            <p:nvPr/>
          </p:nvSpPr>
          <p:spPr>
            <a:xfrm>
              <a:off x="0" y="1409269"/>
              <a:ext cx="4030249" cy="6543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Arrow: Left 1">
              <a:extLst>
                <a:ext uri="{FF2B5EF4-FFF2-40B4-BE49-F238E27FC236}">
                  <a16:creationId xmlns:a16="http://schemas.microsoft.com/office/drawing/2014/main" id="{6EB97889-8600-4452-A07C-6D0543286FE4}"/>
                </a:ext>
              </a:extLst>
            </p:cNvPr>
            <p:cNvSpPr/>
            <p:nvPr/>
          </p:nvSpPr>
          <p:spPr>
            <a:xfrm rot="13391102">
              <a:off x="3010476" y="1615009"/>
              <a:ext cx="2908212" cy="1097758"/>
            </a:xfrm>
            <a:custGeom>
              <a:avLst/>
              <a:gdLst>
                <a:gd name="connsiteX0" fmla="*/ 0 w 2216226"/>
                <a:gd name="connsiteY0" fmla="*/ 548879 h 1097758"/>
                <a:gd name="connsiteX1" fmla="*/ 859007 w 2216226"/>
                <a:gd name="connsiteY1" fmla="*/ 0 h 1097758"/>
                <a:gd name="connsiteX2" fmla="*/ 859007 w 2216226"/>
                <a:gd name="connsiteY2" fmla="*/ 226725 h 1097758"/>
                <a:gd name="connsiteX3" fmla="*/ 2216226 w 2216226"/>
                <a:gd name="connsiteY3" fmla="*/ 226725 h 1097758"/>
                <a:gd name="connsiteX4" fmla="*/ 2216226 w 2216226"/>
                <a:gd name="connsiteY4" fmla="*/ 871033 h 1097758"/>
                <a:gd name="connsiteX5" fmla="*/ 859007 w 2216226"/>
                <a:gd name="connsiteY5" fmla="*/ 871033 h 1097758"/>
                <a:gd name="connsiteX6" fmla="*/ 859007 w 2216226"/>
                <a:gd name="connsiteY6" fmla="*/ 1097758 h 1097758"/>
                <a:gd name="connsiteX7" fmla="*/ 0 w 2216226"/>
                <a:gd name="connsiteY7" fmla="*/ 548879 h 1097758"/>
                <a:gd name="connsiteX0" fmla="*/ 0 w 2908212"/>
                <a:gd name="connsiteY0" fmla="*/ 548879 h 1097758"/>
                <a:gd name="connsiteX1" fmla="*/ 859007 w 2908212"/>
                <a:gd name="connsiteY1" fmla="*/ 0 h 1097758"/>
                <a:gd name="connsiteX2" fmla="*/ 859007 w 2908212"/>
                <a:gd name="connsiteY2" fmla="*/ 226725 h 1097758"/>
                <a:gd name="connsiteX3" fmla="*/ 2908212 w 2908212"/>
                <a:gd name="connsiteY3" fmla="*/ 221698 h 1097758"/>
                <a:gd name="connsiteX4" fmla="*/ 2216226 w 2908212"/>
                <a:gd name="connsiteY4" fmla="*/ 871033 h 1097758"/>
                <a:gd name="connsiteX5" fmla="*/ 859007 w 2908212"/>
                <a:gd name="connsiteY5" fmla="*/ 871033 h 1097758"/>
                <a:gd name="connsiteX6" fmla="*/ 859007 w 2908212"/>
                <a:gd name="connsiteY6" fmla="*/ 1097758 h 1097758"/>
                <a:gd name="connsiteX7" fmla="*/ 0 w 2908212"/>
                <a:gd name="connsiteY7" fmla="*/ 548879 h 109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8212" h="1097758">
                  <a:moveTo>
                    <a:pt x="0" y="548879"/>
                  </a:moveTo>
                  <a:lnTo>
                    <a:pt x="859007" y="0"/>
                  </a:lnTo>
                  <a:lnTo>
                    <a:pt x="859007" y="226725"/>
                  </a:lnTo>
                  <a:lnTo>
                    <a:pt x="2908212" y="221698"/>
                  </a:lnTo>
                  <a:lnTo>
                    <a:pt x="2216226" y="871033"/>
                  </a:lnTo>
                  <a:lnTo>
                    <a:pt x="859007" y="871033"/>
                  </a:lnTo>
                  <a:lnTo>
                    <a:pt x="859007" y="1097758"/>
                  </a:lnTo>
                  <a:lnTo>
                    <a:pt x="0" y="5488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3600371" y="133511"/>
            <a:ext cx="505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Gradient Descent Implementation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9E344B5-0EEC-44C3-86CA-E5166579660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1DA471-33A1-4DD1-B871-3ECA71902CCD}"/>
              </a:ext>
            </a:extLst>
          </p:cNvPr>
          <p:cNvSpPr txBox="1"/>
          <p:nvPr/>
        </p:nvSpPr>
        <p:spPr>
          <a:xfrm>
            <a:off x="397190" y="1701210"/>
            <a:ext cx="3094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When we should update the weight? → there are 3 types of gradient descent implementation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C297C-4C31-4AE9-805E-092ECC55D5B5}"/>
              </a:ext>
            </a:extLst>
          </p:cNvPr>
          <p:cNvSpPr txBox="1"/>
          <p:nvPr/>
        </p:nvSpPr>
        <p:spPr>
          <a:xfrm>
            <a:off x="8991704" y="1672908"/>
            <a:ext cx="2746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Stochastic Gradient Descent : randomized the data, and update the weights for each training instance.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CF5DFB-B9D3-41EC-B803-E8833CB6A11B}"/>
              </a:ext>
            </a:extLst>
          </p:cNvPr>
          <p:cNvGrpSpPr/>
          <p:nvPr/>
        </p:nvGrpSpPr>
        <p:grpSpPr>
          <a:xfrm rot="10800000" flipH="1">
            <a:off x="-14068" y="5518362"/>
            <a:ext cx="4863611" cy="1071134"/>
            <a:chOff x="0" y="1409269"/>
            <a:chExt cx="5918688" cy="130349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C29D52-05F3-4375-AD3A-45AF3ABD1A3E}"/>
                </a:ext>
              </a:extLst>
            </p:cNvPr>
            <p:cNvSpPr/>
            <p:nvPr/>
          </p:nvSpPr>
          <p:spPr>
            <a:xfrm>
              <a:off x="0" y="1409269"/>
              <a:ext cx="4030249" cy="6543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Arrow: Left 1">
              <a:extLst>
                <a:ext uri="{FF2B5EF4-FFF2-40B4-BE49-F238E27FC236}">
                  <a16:creationId xmlns:a16="http://schemas.microsoft.com/office/drawing/2014/main" id="{6C1B2820-9D91-43AD-9EC6-DA3A7A049B4A}"/>
                </a:ext>
              </a:extLst>
            </p:cNvPr>
            <p:cNvSpPr/>
            <p:nvPr/>
          </p:nvSpPr>
          <p:spPr>
            <a:xfrm rot="13391102">
              <a:off x="3010476" y="1615009"/>
              <a:ext cx="2908212" cy="1097758"/>
            </a:xfrm>
            <a:custGeom>
              <a:avLst/>
              <a:gdLst>
                <a:gd name="connsiteX0" fmla="*/ 0 w 2216226"/>
                <a:gd name="connsiteY0" fmla="*/ 548879 h 1097758"/>
                <a:gd name="connsiteX1" fmla="*/ 859007 w 2216226"/>
                <a:gd name="connsiteY1" fmla="*/ 0 h 1097758"/>
                <a:gd name="connsiteX2" fmla="*/ 859007 w 2216226"/>
                <a:gd name="connsiteY2" fmla="*/ 226725 h 1097758"/>
                <a:gd name="connsiteX3" fmla="*/ 2216226 w 2216226"/>
                <a:gd name="connsiteY3" fmla="*/ 226725 h 1097758"/>
                <a:gd name="connsiteX4" fmla="*/ 2216226 w 2216226"/>
                <a:gd name="connsiteY4" fmla="*/ 871033 h 1097758"/>
                <a:gd name="connsiteX5" fmla="*/ 859007 w 2216226"/>
                <a:gd name="connsiteY5" fmla="*/ 871033 h 1097758"/>
                <a:gd name="connsiteX6" fmla="*/ 859007 w 2216226"/>
                <a:gd name="connsiteY6" fmla="*/ 1097758 h 1097758"/>
                <a:gd name="connsiteX7" fmla="*/ 0 w 2216226"/>
                <a:gd name="connsiteY7" fmla="*/ 548879 h 1097758"/>
                <a:gd name="connsiteX0" fmla="*/ 0 w 2908212"/>
                <a:gd name="connsiteY0" fmla="*/ 548879 h 1097758"/>
                <a:gd name="connsiteX1" fmla="*/ 859007 w 2908212"/>
                <a:gd name="connsiteY1" fmla="*/ 0 h 1097758"/>
                <a:gd name="connsiteX2" fmla="*/ 859007 w 2908212"/>
                <a:gd name="connsiteY2" fmla="*/ 226725 h 1097758"/>
                <a:gd name="connsiteX3" fmla="*/ 2908212 w 2908212"/>
                <a:gd name="connsiteY3" fmla="*/ 221698 h 1097758"/>
                <a:gd name="connsiteX4" fmla="*/ 2216226 w 2908212"/>
                <a:gd name="connsiteY4" fmla="*/ 871033 h 1097758"/>
                <a:gd name="connsiteX5" fmla="*/ 859007 w 2908212"/>
                <a:gd name="connsiteY5" fmla="*/ 871033 h 1097758"/>
                <a:gd name="connsiteX6" fmla="*/ 859007 w 2908212"/>
                <a:gd name="connsiteY6" fmla="*/ 1097758 h 1097758"/>
                <a:gd name="connsiteX7" fmla="*/ 0 w 2908212"/>
                <a:gd name="connsiteY7" fmla="*/ 548879 h 109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8212" h="1097758">
                  <a:moveTo>
                    <a:pt x="0" y="548879"/>
                  </a:moveTo>
                  <a:lnTo>
                    <a:pt x="859007" y="0"/>
                  </a:lnTo>
                  <a:lnTo>
                    <a:pt x="859007" y="226725"/>
                  </a:lnTo>
                  <a:lnTo>
                    <a:pt x="2908212" y="221698"/>
                  </a:lnTo>
                  <a:lnTo>
                    <a:pt x="2216226" y="871033"/>
                  </a:lnTo>
                  <a:lnTo>
                    <a:pt x="859007" y="871033"/>
                  </a:lnTo>
                  <a:lnTo>
                    <a:pt x="859007" y="1097758"/>
                  </a:lnTo>
                  <a:lnTo>
                    <a:pt x="0" y="5488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64B34E-B18E-4AC0-8C95-0383E8AB07D4}"/>
              </a:ext>
            </a:extLst>
          </p:cNvPr>
          <p:cNvGrpSpPr/>
          <p:nvPr/>
        </p:nvGrpSpPr>
        <p:grpSpPr>
          <a:xfrm rot="10800000">
            <a:off x="7484307" y="5499242"/>
            <a:ext cx="4717915" cy="1039047"/>
            <a:chOff x="0" y="1409269"/>
            <a:chExt cx="5918688" cy="13034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D3E780-5536-4EB8-B061-A7C9C23D6673}"/>
                </a:ext>
              </a:extLst>
            </p:cNvPr>
            <p:cNvSpPr/>
            <p:nvPr/>
          </p:nvSpPr>
          <p:spPr>
            <a:xfrm>
              <a:off x="0" y="1409269"/>
              <a:ext cx="4030249" cy="65437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Arrow: Left 1">
              <a:extLst>
                <a:ext uri="{FF2B5EF4-FFF2-40B4-BE49-F238E27FC236}">
                  <a16:creationId xmlns:a16="http://schemas.microsoft.com/office/drawing/2014/main" id="{0DCD6692-2C9F-4D5D-A4BE-75930BA075FE}"/>
                </a:ext>
              </a:extLst>
            </p:cNvPr>
            <p:cNvSpPr/>
            <p:nvPr/>
          </p:nvSpPr>
          <p:spPr>
            <a:xfrm rot="13391102">
              <a:off x="3010476" y="1615009"/>
              <a:ext cx="2908212" cy="1097758"/>
            </a:xfrm>
            <a:custGeom>
              <a:avLst/>
              <a:gdLst>
                <a:gd name="connsiteX0" fmla="*/ 0 w 2216226"/>
                <a:gd name="connsiteY0" fmla="*/ 548879 h 1097758"/>
                <a:gd name="connsiteX1" fmla="*/ 859007 w 2216226"/>
                <a:gd name="connsiteY1" fmla="*/ 0 h 1097758"/>
                <a:gd name="connsiteX2" fmla="*/ 859007 w 2216226"/>
                <a:gd name="connsiteY2" fmla="*/ 226725 h 1097758"/>
                <a:gd name="connsiteX3" fmla="*/ 2216226 w 2216226"/>
                <a:gd name="connsiteY3" fmla="*/ 226725 h 1097758"/>
                <a:gd name="connsiteX4" fmla="*/ 2216226 w 2216226"/>
                <a:gd name="connsiteY4" fmla="*/ 871033 h 1097758"/>
                <a:gd name="connsiteX5" fmla="*/ 859007 w 2216226"/>
                <a:gd name="connsiteY5" fmla="*/ 871033 h 1097758"/>
                <a:gd name="connsiteX6" fmla="*/ 859007 w 2216226"/>
                <a:gd name="connsiteY6" fmla="*/ 1097758 h 1097758"/>
                <a:gd name="connsiteX7" fmla="*/ 0 w 2216226"/>
                <a:gd name="connsiteY7" fmla="*/ 548879 h 1097758"/>
                <a:gd name="connsiteX0" fmla="*/ 0 w 2908212"/>
                <a:gd name="connsiteY0" fmla="*/ 548879 h 1097758"/>
                <a:gd name="connsiteX1" fmla="*/ 859007 w 2908212"/>
                <a:gd name="connsiteY1" fmla="*/ 0 h 1097758"/>
                <a:gd name="connsiteX2" fmla="*/ 859007 w 2908212"/>
                <a:gd name="connsiteY2" fmla="*/ 226725 h 1097758"/>
                <a:gd name="connsiteX3" fmla="*/ 2908212 w 2908212"/>
                <a:gd name="connsiteY3" fmla="*/ 221698 h 1097758"/>
                <a:gd name="connsiteX4" fmla="*/ 2216226 w 2908212"/>
                <a:gd name="connsiteY4" fmla="*/ 871033 h 1097758"/>
                <a:gd name="connsiteX5" fmla="*/ 859007 w 2908212"/>
                <a:gd name="connsiteY5" fmla="*/ 871033 h 1097758"/>
                <a:gd name="connsiteX6" fmla="*/ 859007 w 2908212"/>
                <a:gd name="connsiteY6" fmla="*/ 1097758 h 1097758"/>
                <a:gd name="connsiteX7" fmla="*/ 0 w 2908212"/>
                <a:gd name="connsiteY7" fmla="*/ 548879 h 1097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8212" h="1097758">
                  <a:moveTo>
                    <a:pt x="0" y="548879"/>
                  </a:moveTo>
                  <a:lnTo>
                    <a:pt x="859007" y="0"/>
                  </a:lnTo>
                  <a:lnTo>
                    <a:pt x="859007" y="226725"/>
                  </a:lnTo>
                  <a:lnTo>
                    <a:pt x="2908212" y="221698"/>
                  </a:lnTo>
                  <a:lnTo>
                    <a:pt x="2216226" y="871033"/>
                  </a:lnTo>
                  <a:lnTo>
                    <a:pt x="859007" y="871033"/>
                  </a:lnTo>
                  <a:lnTo>
                    <a:pt x="859007" y="1097758"/>
                  </a:lnTo>
                  <a:lnTo>
                    <a:pt x="0" y="5488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2B0F018-F34B-4F9A-A68C-6014420AFEA4}"/>
              </a:ext>
            </a:extLst>
          </p:cNvPr>
          <p:cNvSpPr txBox="1"/>
          <p:nvPr/>
        </p:nvSpPr>
        <p:spPr>
          <a:xfrm>
            <a:off x="9132384" y="4639437"/>
            <a:ext cx="28310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Minibatch Gradient Descent : splits the training dataset into small batches, calculate error and update weights for each small batches.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59768-779D-46AD-AABE-7AB82433090C}"/>
              </a:ext>
            </a:extLst>
          </p:cNvPr>
          <p:cNvSpPr txBox="1"/>
          <p:nvPr/>
        </p:nvSpPr>
        <p:spPr>
          <a:xfrm>
            <a:off x="310648" y="4668739"/>
            <a:ext cx="29912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Batch Gradient Descent : process all training dataset in a single batch, calculate the error and update the weight accordingly. </a:t>
            </a:r>
          </a:p>
        </p:txBody>
      </p:sp>
      <p:sp>
        <p:nvSpPr>
          <p:cNvPr id="27" name="Google Shape;379;p55">
            <a:extLst>
              <a:ext uri="{FF2B5EF4-FFF2-40B4-BE49-F238E27FC236}">
                <a16:creationId xmlns:a16="http://schemas.microsoft.com/office/drawing/2014/main" id="{0ACD649F-22E7-4A00-9911-DDA2AEE10AB2}"/>
              </a:ext>
            </a:extLst>
          </p:cNvPr>
          <p:cNvSpPr txBox="1"/>
          <p:nvPr/>
        </p:nvSpPr>
        <p:spPr>
          <a:xfrm>
            <a:off x="4492200" y="5262684"/>
            <a:ext cx="3207600" cy="31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solidFill>
                  <a:srgbClr val="666666"/>
                </a:solidFill>
                <a:latin typeface="Gotham Book (Body)"/>
                <a:ea typeface="Roboto"/>
                <a:cs typeface="Roboto"/>
                <a:sym typeface="Roboto"/>
              </a:rPr>
              <a:t>Challenges in Gradient Descent</a:t>
            </a:r>
            <a:endParaRPr sz="1400" kern="0" dirty="0">
              <a:solidFill>
                <a:srgbClr val="000000"/>
              </a:solidFill>
              <a:latin typeface="Gotham Book (Body)"/>
              <a:ea typeface="Roboto"/>
              <a:cs typeface="Roboto"/>
              <a:sym typeface="Roboto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864CB5-CE90-4E03-8710-5F56B42D968D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0040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1B02A5-85B7-4AE3-8804-D603B796B866}"/>
              </a:ext>
            </a:extLst>
          </p:cNvPr>
          <p:cNvSpPr/>
          <p:nvPr/>
        </p:nvSpPr>
        <p:spPr>
          <a:xfrm>
            <a:off x="1" y="2989629"/>
            <a:ext cx="12191999" cy="23792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204151-59C2-412B-9AC4-6D039F6A13E7}"/>
              </a:ext>
            </a:extLst>
          </p:cNvPr>
          <p:cNvGrpSpPr/>
          <p:nvPr/>
        </p:nvGrpSpPr>
        <p:grpSpPr>
          <a:xfrm rot="21358852">
            <a:off x="7871289" y="2832293"/>
            <a:ext cx="897201" cy="3336122"/>
            <a:chOff x="8754533" y="1249897"/>
            <a:chExt cx="1234979" cy="4592103"/>
          </a:xfrm>
          <a:solidFill>
            <a:schemeClr val="tx1">
              <a:alpha val="20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024D70B-D937-451B-9EC6-32CEC378FCC2}"/>
                </a:ext>
              </a:extLst>
            </p:cNvPr>
            <p:cNvSpPr/>
            <p:nvPr/>
          </p:nvSpPr>
          <p:spPr>
            <a:xfrm>
              <a:off x="8754533" y="1249897"/>
              <a:ext cx="160867" cy="45921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0ACF499-B910-4B9E-9415-E0FDF09A6921}"/>
                </a:ext>
              </a:extLst>
            </p:cNvPr>
            <p:cNvSpPr/>
            <p:nvPr/>
          </p:nvSpPr>
          <p:spPr>
            <a:xfrm>
              <a:off x="9828645" y="1249897"/>
              <a:ext cx="160867" cy="45921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2D65AAA-7F17-447D-9395-77205DAD4EB8}"/>
                </a:ext>
              </a:extLst>
            </p:cNvPr>
            <p:cNvSpPr/>
            <p:nvPr/>
          </p:nvSpPr>
          <p:spPr>
            <a:xfrm rot="16200000">
              <a:off x="9313488" y="2036586"/>
              <a:ext cx="117069" cy="9132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6994E00-A99F-406F-8AB3-5E0C651B1082}"/>
                </a:ext>
              </a:extLst>
            </p:cNvPr>
            <p:cNvSpPr/>
            <p:nvPr/>
          </p:nvSpPr>
          <p:spPr>
            <a:xfrm rot="16200000">
              <a:off x="9313489" y="2736454"/>
              <a:ext cx="117069" cy="9132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95350FD-01CB-4736-AB8A-FBE17DAE7B0E}"/>
                </a:ext>
              </a:extLst>
            </p:cNvPr>
            <p:cNvSpPr/>
            <p:nvPr/>
          </p:nvSpPr>
          <p:spPr>
            <a:xfrm rot="16200000">
              <a:off x="9313489" y="3431723"/>
              <a:ext cx="117069" cy="9132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EB22A7-5594-4DE0-A3A3-5C4062B95F1B}"/>
                </a:ext>
              </a:extLst>
            </p:cNvPr>
            <p:cNvSpPr/>
            <p:nvPr/>
          </p:nvSpPr>
          <p:spPr>
            <a:xfrm rot="16200000">
              <a:off x="9313488" y="4173910"/>
              <a:ext cx="117069" cy="9132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EA27364-7E6F-4D23-8AD0-5EA05B34DC43}"/>
                </a:ext>
              </a:extLst>
            </p:cNvPr>
            <p:cNvSpPr/>
            <p:nvPr/>
          </p:nvSpPr>
          <p:spPr>
            <a:xfrm rot="16200000">
              <a:off x="9313488" y="4838352"/>
              <a:ext cx="117069" cy="9132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B5AB965-241E-46C3-80D9-47D230D695F4}"/>
                </a:ext>
              </a:extLst>
            </p:cNvPr>
            <p:cNvSpPr/>
            <p:nvPr/>
          </p:nvSpPr>
          <p:spPr>
            <a:xfrm rot="16200000">
              <a:off x="9313489" y="1321520"/>
              <a:ext cx="117069" cy="9132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4389867-608B-4BD4-989D-86E928DCA4ED}"/>
              </a:ext>
            </a:extLst>
          </p:cNvPr>
          <p:cNvSpPr/>
          <p:nvPr/>
        </p:nvSpPr>
        <p:spPr>
          <a:xfrm>
            <a:off x="0" y="5368423"/>
            <a:ext cx="12192000" cy="148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-1425077" y="5638411"/>
            <a:ext cx="9673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Overfitting and Regularization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19B0AC-F775-40A9-9571-8925BBC950E9}"/>
              </a:ext>
            </a:extLst>
          </p:cNvPr>
          <p:cNvSpPr/>
          <p:nvPr/>
        </p:nvSpPr>
        <p:spPr>
          <a:xfrm flipV="1">
            <a:off x="8433946" y="6122028"/>
            <a:ext cx="299292" cy="98622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AA78FD-49BA-4D04-897F-B4E9AAC0C8EB}"/>
              </a:ext>
            </a:extLst>
          </p:cNvPr>
          <p:cNvSpPr/>
          <p:nvPr/>
        </p:nvSpPr>
        <p:spPr>
          <a:xfrm flipV="1">
            <a:off x="7650114" y="6122028"/>
            <a:ext cx="299292" cy="98622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A0EC0-91F5-4C0A-8AF4-3D92FAB8A0A2}"/>
              </a:ext>
            </a:extLst>
          </p:cNvPr>
          <p:cNvGrpSpPr/>
          <p:nvPr/>
        </p:nvGrpSpPr>
        <p:grpSpPr>
          <a:xfrm>
            <a:off x="7741327" y="2806231"/>
            <a:ext cx="897202" cy="3336122"/>
            <a:chOff x="8754533" y="1249897"/>
            <a:chExt cx="1234980" cy="4592103"/>
          </a:xfrm>
          <a:solidFill>
            <a:schemeClr val="tx1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A59EB22-39D7-4489-9158-8E363009DFFA}"/>
                </a:ext>
              </a:extLst>
            </p:cNvPr>
            <p:cNvSpPr/>
            <p:nvPr/>
          </p:nvSpPr>
          <p:spPr>
            <a:xfrm>
              <a:off x="8754533" y="1249897"/>
              <a:ext cx="160867" cy="45921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07F0-9074-4B53-B8C4-BFB2BB0CDED1}"/>
                </a:ext>
              </a:extLst>
            </p:cNvPr>
            <p:cNvSpPr/>
            <p:nvPr/>
          </p:nvSpPr>
          <p:spPr>
            <a:xfrm>
              <a:off x="9828647" y="1249897"/>
              <a:ext cx="160866" cy="459210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C89EE8D-2043-4CBB-A9E8-4927560BFCD1}"/>
                </a:ext>
              </a:extLst>
            </p:cNvPr>
            <p:cNvSpPr/>
            <p:nvPr/>
          </p:nvSpPr>
          <p:spPr>
            <a:xfrm rot="16200000">
              <a:off x="9313490" y="1977665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2E55E52-3C5E-461F-AD0E-FD8068EE0720}"/>
                </a:ext>
              </a:extLst>
            </p:cNvPr>
            <p:cNvSpPr/>
            <p:nvPr/>
          </p:nvSpPr>
          <p:spPr>
            <a:xfrm rot="16200000">
              <a:off x="9291977" y="2677532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9F4A78-A23E-4488-AAB4-ADEC30999C14}"/>
                </a:ext>
              </a:extLst>
            </p:cNvPr>
            <p:cNvSpPr/>
            <p:nvPr/>
          </p:nvSpPr>
          <p:spPr>
            <a:xfrm rot="16200000">
              <a:off x="9259327" y="3372801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7FE6BB1-12F4-4C9B-BA0D-067DC7988B60}"/>
                </a:ext>
              </a:extLst>
            </p:cNvPr>
            <p:cNvSpPr/>
            <p:nvPr/>
          </p:nvSpPr>
          <p:spPr>
            <a:xfrm rot="16200000">
              <a:off x="9313490" y="4114989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E2C23A5-568E-4AE7-AB94-92B4B3919177}"/>
                </a:ext>
              </a:extLst>
            </p:cNvPr>
            <p:cNvSpPr/>
            <p:nvPr/>
          </p:nvSpPr>
          <p:spPr>
            <a:xfrm rot="16200000">
              <a:off x="9313492" y="4779431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A711BBA-77E5-4DFA-AA58-87F217E98285}"/>
                </a:ext>
              </a:extLst>
            </p:cNvPr>
            <p:cNvSpPr/>
            <p:nvPr/>
          </p:nvSpPr>
          <p:spPr>
            <a:xfrm rot="16200000">
              <a:off x="9313491" y="1262598"/>
              <a:ext cx="117069" cy="103108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76B683-7460-4C7A-811D-1674107DF3C3}"/>
              </a:ext>
            </a:extLst>
          </p:cNvPr>
          <p:cNvGrpSpPr/>
          <p:nvPr/>
        </p:nvGrpSpPr>
        <p:grpSpPr>
          <a:xfrm>
            <a:off x="9607836" y="1117835"/>
            <a:ext cx="1404653" cy="1797644"/>
            <a:chOff x="4375118" y="2717072"/>
            <a:chExt cx="1404653" cy="1797644"/>
          </a:xfrm>
          <a:solidFill>
            <a:schemeClr val="accent4"/>
          </a:solidFill>
        </p:grpSpPr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0E774B90-163F-46EC-8292-23BE34E3A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528" y="2769946"/>
              <a:ext cx="333842" cy="332783"/>
            </a:xfrm>
            <a:custGeom>
              <a:avLst/>
              <a:gdLst>
                <a:gd name="T0" fmla="*/ 38 w 120"/>
                <a:gd name="T1" fmla="*/ 116 h 120"/>
                <a:gd name="T2" fmla="*/ 63 w 120"/>
                <a:gd name="T3" fmla="*/ 120 h 120"/>
                <a:gd name="T4" fmla="*/ 85 w 120"/>
                <a:gd name="T5" fmla="*/ 115 h 120"/>
                <a:gd name="T6" fmla="*/ 105 w 120"/>
                <a:gd name="T7" fmla="*/ 100 h 120"/>
                <a:gd name="T8" fmla="*/ 120 w 120"/>
                <a:gd name="T9" fmla="*/ 60 h 120"/>
                <a:gd name="T10" fmla="*/ 109 w 120"/>
                <a:gd name="T11" fmla="*/ 26 h 120"/>
                <a:gd name="T12" fmla="*/ 57 w 120"/>
                <a:gd name="T13" fmla="*/ 1 h 120"/>
                <a:gd name="T14" fmla="*/ 30 w 120"/>
                <a:gd name="T15" fmla="*/ 8 h 120"/>
                <a:gd name="T16" fmla="*/ 6 w 120"/>
                <a:gd name="T17" fmla="*/ 34 h 120"/>
                <a:gd name="T18" fmla="*/ 0 w 120"/>
                <a:gd name="T19" fmla="*/ 61 h 120"/>
                <a:gd name="T20" fmla="*/ 6 w 120"/>
                <a:gd name="T21" fmla="*/ 87 h 120"/>
                <a:gd name="T22" fmla="*/ 38 w 120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0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5" y="100"/>
                  </a:cubicBezTo>
                  <a:cubicBezTo>
                    <a:pt x="115" y="88"/>
                    <a:pt x="120" y="75"/>
                    <a:pt x="120" y="60"/>
                  </a:cubicBezTo>
                  <a:cubicBezTo>
                    <a:pt x="120" y="47"/>
                    <a:pt x="117" y="36"/>
                    <a:pt x="109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6" y="5"/>
                    <a:pt x="30" y="8"/>
                  </a:cubicBezTo>
                  <a:cubicBezTo>
                    <a:pt x="19" y="15"/>
                    <a:pt x="11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3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8EEEABF8-50F4-4F13-B37B-8E003AEE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18" y="2717072"/>
              <a:ext cx="1404653" cy="1797644"/>
            </a:xfrm>
            <a:custGeom>
              <a:avLst/>
              <a:gdLst>
                <a:gd name="T0" fmla="*/ 493 w 504"/>
                <a:gd name="T1" fmla="*/ 9 h 651"/>
                <a:gd name="T2" fmla="*/ 467 w 504"/>
                <a:gd name="T3" fmla="*/ 2 h 651"/>
                <a:gd name="T4" fmla="*/ 456 w 504"/>
                <a:gd name="T5" fmla="*/ 9 h 651"/>
                <a:gd name="T6" fmla="*/ 323 w 504"/>
                <a:gd name="T7" fmla="*/ 142 h 651"/>
                <a:gd name="T8" fmla="*/ 318 w 504"/>
                <a:gd name="T9" fmla="*/ 148 h 651"/>
                <a:gd name="T10" fmla="*/ 311 w 504"/>
                <a:gd name="T11" fmla="*/ 148 h 651"/>
                <a:gd name="T12" fmla="*/ 187 w 504"/>
                <a:gd name="T13" fmla="*/ 148 h 651"/>
                <a:gd name="T14" fmla="*/ 181 w 504"/>
                <a:gd name="T15" fmla="*/ 142 h 651"/>
                <a:gd name="T16" fmla="*/ 48 w 504"/>
                <a:gd name="T17" fmla="*/ 9 h 651"/>
                <a:gd name="T18" fmla="*/ 37 w 504"/>
                <a:gd name="T19" fmla="*/ 2 h 651"/>
                <a:gd name="T20" fmla="*/ 11 w 504"/>
                <a:gd name="T21" fmla="*/ 9 h 651"/>
                <a:gd name="T22" fmla="*/ 11 w 504"/>
                <a:gd name="T23" fmla="*/ 47 h 651"/>
                <a:gd name="T24" fmla="*/ 102 w 504"/>
                <a:gd name="T25" fmla="*/ 137 h 651"/>
                <a:gd name="T26" fmla="*/ 126 w 504"/>
                <a:gd name="T27" fmla="*/ 162 h 651"/>
                <a:gd name="T28" fmla="*/ 128 w 504"/>
                <a:gd name="T29" fmla="*/ 163 h 651"/>
                <a:gd name="T30" fmla="*/ 173 w 504"/>
                <a:gd name="T31" fmla="*/ 209 h 651"/>
                <a:gd name="T32" fmla="*/ 173 w 504"/>
                <a:gd name="T33" fmla="*/ 252 h 651"/>
                <a:gd name="T34" fmla="*/ 173 w 504"/>
                <a:gd name="T35" fmla="*/ 395 h 651"/>
                <a:gd name="T36" fmla="*/ 116 w 504"/>
                <a:gd name="T37" fmla="*/ 605 h 651"/>
                <a:gd name="T38" fmla="*/ 116 w 504"/>
                <a:gd name="T39" fmla="*/ 606 h 651"/>
                <a:gd name="T40" fmla="*/ 115 w 504"/>
                <a:gd name="T41" fmla="*/ 618 h 651"/>
                <a:gd name="T42" fmla="*/ 115 w 504"/>
                <a:gd name="T43" fmla="*/ 620 h 651"/>
                <a:gd name="T44" fmla="*/ 115 w 504"/>
                <a:gd name="T45" fmla="*/ 621 h 651"/>
                <a:gd name="T46" fmla="*/ 115 w 504"/>
                <a:gd name="T47" fmla="*/ 623 h 651"/>
                <a:gd name="T48" fmla="*/ 116 w 504"/>
                <a:gd name="T49" fmla="*/ 624 h 651"/>
                <a:gd name="T50" fmla="*/ 116 w 504"/>
                <a:gd name="T51" fmla="*/ 626 h 651"/>
                <a:gd name="T52" fmla="*/ 141 w 504"/>
                <a:gd name="T53" fmla="*/ 650 h 651"/>
                <a:gd name="T54" fmla="*/ 149 w 504"/>
                <a:gd name="T55" fmla="*/ 651 h 651"/>
                <a:gd name="T56" fmla="*/ 156 w 504"/>
                <a:gd name="T57" fmla="*/ 651 h 651"/>
                <a:gd name="T58" fmla="*/ 177 w 504"/>
                <a:gd name="T59" fmla="*/ 640 h 651"/>
                <a:gd name="T60" fmla="*/ 185 w 504"/>
                <a:gd name="T61" fmla="*/ 626 h 651"/>
                <a:gd name="T62" fmla="*/ 185 w 504"/>
                <a:gd name="T63" fmla="*/ 625 h 651"/>
                <a:gd name="T64" fmla="*/ 185 w 504"/>
                <a:gd name="T65" fmla="*/ 624 h 651"/>
                <a:gd name="T66" fmla="*/ 248 w 504"/>
                <a:gd name="T67" fmla="*/ 396 h 651"/>
                <a:gd name="T68" fmla="*/ 256 w 504"/>
                <a:gd name="T69" fmla="*/ 396 h 651"/>
                <a:gd name="T70" fmla="*/ 319 w 504"/>
                <a:gd name="T71" fmla="*/ 624 h 651"/>
                <a:gd name="T72" fmla="*/ 319 w 504"/>
                <a:gd name="T73" fmla="*/ 625 h 651"/>
                <a:gd name="T74" fmla="*/ 319 w 504"/>
                <a:gd name="T75" fmla="*/ 626 h 651"/>
                <a:gd name="T76" fmla="*/ 327 w 504"/>
                <a:gd name="T77" fmla="*/ 640 h 651"/>
                <a:gd name="T78" fmla="*/ 348 w 504"/>
                <a:gd name="T79" fmla="*/ 651 h 651"/>
                <a:gd name="T80" fmla="*/ 355 w 504"/>
                <a:gd name="T81" fmla="*/ 651 h 651"/>
                <a:gd name="T82" fmla="*/ 363 w 504"/>
                <a:gd name="T83" fmla="*/ 650 h 651"/>
                <a:gd name="T84" fmla="*/ 388 w 504"/>
                <a:gd name="T85" fmla="*/ 626 h 651"/>
                <a:gd name="T86" fmla="*/ 388 w 504"/>
                <a:gd name="T87" fmla="*/ 624 h 651"/>
                <a:gd name="T88" fmla="*/ 389 w 504"/>
                <a:gd name="T89" fmla="*/ 623 h 651"/>
                <a:gd name="T90" fmla="*/ 389 w 504"/>
                <a:gd name="T91" fmla="*/ 621 h 651"/>
                <a:gd name="T92" fmla="*/ 389 w 504"/>
                <a:gd name="T93" fmla="*/ 620 h 651"/>
                <a:gd name="T94" fmla="*/ 389 w 504"/>
                <a:gd name="T95" fmla="*/ 618 h 651"/>
                <a:gd name="T96" fmla="*/ 388 w 504"/>
                <a:gd name="T97" fmla="*/ 606 h 651"/>
                <a:gd name="T98" fmla="*/ 388 w 504"/>
                <a:gd name="T99" fmla="*/ 605 h 651"/>
                <a:gd name="T100" fmla="*/ 331 w 504"/>
                <a:gd name="T101" fmla="*/ 395 h 651"/>
                <a:gd name="T102" fmla="*/ 331 w 504"/>
                <a:gd name="T103" fmla="*/ 209 h 651"/>
                <a:gd name="T104" fmla="*/ 376 w 504"/>
                <a:gd name="T105" fmla="*/ 163 h 651"/>
                <a:gd name="T106" fmla="*/ 378 w 504"/>
                <a:gd name="T107" fmla="*/ 162 h 651"/>
                <a:gd name="T108" fmla="*/ 403 w 504"/>
                <a:gd name="T109" fmla="*/ 137 h 651"/>
                <a:gd name="T110" fmla="*/ 493 w 504"/>
                <a:gd name="T111" fmla="*/ 47 h 651"/>
                <a:gd name="T112" fmla="*/ 493 w 504"/>
                <a:gd name="T113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4" h="651">
                  <a:moveTo>
                    <a:pt x="493" y="9"/>
                  </a:moveTo>
                  <a:cubicBezTo>
                    <a:pt x="486" y="2"/>
                    <a:pt x="477" y="0"/>
                    <a:pt x="467" y="2"/>
                  </a:cubicBezTo>
                  <a:cubicBezTo>
                    <a:pt x="462" y="4"/>
                    <a:pt x="459" y="6"/>
                    <a:pt x="456" y="9"/>
                  </a:cubicBezTo>
                  <a:cubicBezTo>
                    <a:pt x="411" y="54"/>
                    <a:pt x="367" y="98"/>
                    <a:pt x="323" y="142"/>
                  </a:cubicBezTo>
                  <a:cubicBezTo>
                    <a:pt x="321" y="144"/>
                    <a:pt x="319" y="146"/>
                    <a:pt x="318" y="148"/>
                  </a:cubicBezTo>
                  <a:cubicBezTo>
                    <a:pt x="315" y="148"/>
                    <a:pt x="313" y="148"/>
                    <a:pt x="311" y="148"/>
                  </a:cubicBezTo>
                  <a:cubicBezTo>
                    <a:pt x="269" y="148"/>
                    <a:pt x="228" y="148"/>
                    <a:pt x="187" y="148"/>
                  </a:cubicBezTo>
                  <a:cubicBezTo>
                    <a:pt x="185" y="146"/>
                    <a:pt x="183" y="144"/>
                    <a:pt x="181" y="142"/>
                  </a:cubicBezTo>
                  <a:cubicBezTo>
                    <a:pt x="137" y="98"/>
                    <a:pt x="93" y="54"/>
                    <a:pt x="48" y="9"/>
                  </a:cubicBezTo>
                  <a:cubicBezTo>
                    <a:pt x="45" y="6"/>
                    <a:pt x="42" y="4"/>
                    <a:pt x="37" y="2"/>
                  </a:cubicBezTo>
                  <a:cubicBezTo>
                    <a:pt x="27" y="0"/>
                    <a:pt x="19" y="2"/>
                    <a:pt x="11" y="9"/>
                  </a:cubicBezTo>
                  <a:cubicBezTo>
                    <a:pt x="1" y="19"/>
                    <a:pt x="0" y="37"/>
                    <a:pt x="11" y="47"/>
                  </a:cubicBezTo>
                  <a:cubicBezTo>
                    <a:pt x="42" y="77"/>
                    <a:pt x="72" y="107"/>
                    <a:pt x="102" y="137"/>
                  </a:cubicBezTo>
                  <a:cubicBezTo>
                    <a:pt x="110" y="145"/>
                    <a:pt x="118" y="153"/>
                    <a:pt x="126" y="162"/>
                  </a:cubicBezTo>
                  <a:cubicBezTo>
                    <a:pt x="127" y="163"/>
                    <a:pt x="128" y="163"/>
                    <a:pt x="128" y="163"/>
                  </a:cubicBezTo>
                  <a:cubicBezTo>
                    <a:pt x="173" y="209"/>
                    <a:pt x="173" y="209"/>
                    <a:pt x="173" y="209"/>
                  </a:cubicBezTo>
                  <a:cubicBezTo>
                    <a:pt x="173" y="230"/>
                    <a:pt x="173" y="249"/>
                    <a:pt x="173" y="252"/>
                  </a:cubicBezTo>
                  <a:cubicBezTo>
                    <a:pt x="173" y="300"/>
                    <a:pt x="173" y="348"/>
                    <a:pt x="173" y="395"/>
                  </a:cubicBezTo>
                  <a:cubicBezTo>
                    <a:pt x="154" y="465"/>
                    <a:pt x="135" y="535"/>
                    <a:pt x="116" y="605"/>
                  </a:cubicBezTo>
                  <a:cubicBezTo>
                    <a:pt x="116" y="605"/>
                    <a:pt x="116" y="606"/>
                    <a:pt x="116" y="606"/>
                  </a:cubicBezTo>
                  <a:cubicBezTo>
                    <a:pt x="115" y="610"/>
                    <a:pt x="115" y="614"/>
                    <a:pt x="115" y="618"/>
                  </a:cubicBezTo>
                  <a:cubicBezTo>
                    <a:pt x="115" y="619"/>
                    <a:pt x="115" y="619"/>
                    <a:pt x="115" y="620"/>
                  </a:cubicBezTo>
                  <a:cubicBezTo>
                    <a:pt x="115" y="620"/>
                    <a:pt x="115" y="620"/>
                    <a:pt x="115" y="621"/>
                  </a:cubicBezTo>
                  <a:cubicBezTo>
                    <a:pt x="115" y="622"/>
                    <a:pt x="115" y="622"/>
                    <a:pt x="115" y="623"/>
                  </a:cubicBezTo>
                  <a:cubicBezTo>
                    <a:pt x="116" y="624"/>
                    <a:pt x="116" y="624"/>
                    <a:pt x="116" y="624"/>
                  </a:cubicBezTo>
                  <a:cubicBezTo>
                    <a:pt x="116" y="625"/>
                    <a:pt x="116" y="625"/>
                    <a:pt x="116" y="626"/>
                  </a:cubicBezTo>
                  <a:cubicBezTo>
                    <a:pt x="120" y="638"/>
                    <a:pt x="129" y="647"/>
                    <a:pt x="141" y="650"/>
                  </a:cubicBezTo>
                  <a:cubicBezTo>
                    <a:pt x="144" y="651"/>
                    <a:pt x="146" y="651"/>
                    <a:pt x="149" y="651"/>
                  </a:cubicBezTo>
                  <a:cubicBezTo>
                    <a:pt x="149" y="651"/>
                    <a:pt x="149" y="651"/>
                    <a:pt x="156" y="651"/>
                  </a:cubicBezTo>
                  <a:cubicBezTo>
                    <a:pt x="164" y="650"/>
                    <a:pt x="171" y="646"/>
                    <a:pt x="177" y="640"/>
                  </a:cubicBezTo>
                  <a:cubicBezTo>
                    <a:pt x="180" y="635"/>
                    <a:pt x="183" y="631"/>
                    <a:pt x="185" y="626"/>
                  </a:cubicBezTo>
                  <a:cubicBezTo>
                    <a:pt x="185" y="625"/>
                    <a:pt x="185" y="625"/>
                    <a:pt x="185" y="625"/>
                  </a:cubicBezTo>
                  <a:cubicBezTo>
                    <a:pt x="185" y="624"/>
                    <a:pt x="185" y="624"/>
                    <a:pt x="185" y="624"/>
                  </a:cubicBezTo>
                  <a:cubicBezTo>
                    <a:pt x="194" y="590"/>
                    <a:pt x="220" y="496"/>
                    <a:pt x="248" y="396"/>
                  </a:cubicBezTo>
                  <a:cubicBezTo>
                    <a:pt x="251" y="396"/>
                    <a:pt x="254" y="396"/>
                    <a:pt x="256" y="396"/>
                  </a:cubicBezTo>
                  <a:cubicBezTo>
                    <a:pt x="284" y="496"/>
                    <a:pt x="310" y="590"/>
                    <a:pt x="319" y="624"/>
                  </a:cubicBezTo>
                  <a:cubicBezTo>
                    <a:pt x="319" y="625"/>
                    <a:pt x="319" y="625"/>
                    <a:pt x="319" y="625"/>
                  </a:cubicBezTo>
                  <a:cubicBezTo>
                    <a:pt x="319" y="625"/>
                    <a:pt x="319" y="625"/>
                    <a:pt x="319" y="626"/>
                  </a:cubicBezTo>
                  <a:cubicBezTo>
                    <a:pt x="321" y="631"/>
                    <a:pt x="323" y="635"/>
                    <a:pt x="327" y="640"/>
                  </a:cubicBezTo>
                  <a:cubicBezTo>
                    <a:pt x="332" y="646"/>
                    <a:pt x="340" y="650"/>
                    <a:pt x="348" y="651"/>
                  </a:cubicBezTo>
                  <a:cubicBezTo>
                    <a:pt x="355" y="651"/>
                    <a:pt x="355" y="651"/>
                    <a:pt x="355" y="651"/>
                  </a:cubicBezTo>
                  <a:cubicBezTo>
                    <a:pt x="358" y="651"/>
                    <a:pt x="360" y="651"/>
                    <a:pt x="363" y="650"/>
                  </a:cubicBezTo>
                  <a:cubicBezTo>
                    <a:pt x="375" y="647"/>
                    <a:pt x="384" y="638"/>
                    <a:pt x="388" y="626"/>
                  </a:cubicBezTo>
                  <a:cubicBezTo>
                    <a:pt x="388" y="625"/>
                    <a:pt x="388" y="625"/>
                    <a:pt x="388" y="624"/>
                  </a:cubicBezTo>
                  <a:cubicBezTo>
                    <a:pt x="388" y="624"/>
                    <a:pt x="388" y="624"/>
                    <a:pt x="389" y="623"/>
                  </a:cubicBezTo>
                  <a:cubicBezTo>
                    <a:pt x="389" y="622"/>
                    <a:pt x="389" y="622"/>
                    <a:pt x="389" y="621"/>
                  </a:cubicBezTo>
                  <a:cubicBezTo>
                    <a:pt x="389" y="620"/>
                    <a:pt x="389" y="620"/>
                    <a:pt x="389" y="620"/>
                  </a:cubicBezTo>
                  <a:cubicBezTo>
                    <a:pt x="389" y="619"/>
                    <a:pt x="389" y="619"/>
                    <a:pt x="389" y="618"/>
                  </a:cubicBezTo>
                  <a:cubicBezTo>
                    <a:pt x="389" y="614"/>
                    <a:pt x="389" y="610"/>
                    <a:pt x="388" y="606"/>
                  </a:cubicBezTo>
                  <a:cubicBezTo>
                    <a:pt x="388" y="606"/>
                    <a:pt x="388" y="605"/>
                    <a:pt x="388" y="605"/>
                  </a:cubicBezTo>
                  <a:cubicBezTo>
                    <a:pt x="369" y="535"/>
                    <a:pt x="350" y="465"/>
                    <a:pt x="331" y="395"/>
                  </a:cubicBezTo>
                  <a:cubicBezTo>
                    <a:pt x="331" y="359"/>
                    <a:pt x="331" y="270"/>
                    <a:pt x="331" y="209"/>
                  </a:cubicBezTo>
                  <a:cubicBezTo>
                    <a:pt x="376" y="163"/>
                    <a:pt x="376" y="163"/>
                    <a:pt x="376" y="163"/>
                  </a:cubicBezTo>
                  <a:cubicBezTo>
                    <a:pt x="377" y="163"/>
                    <a:pt x="377" y="163"/>
                    <a:pt x="378" y="162"/>
                  </a:cubicBezTo>
                  <a:cubicBezTo>
                    <a:pt x="386" y="153"/>
                    <a:pt x="394" y="145"/>
                    <a:pt x="403" y="137"/>
                  </a:cubicBezTo>
                  <a:cubicBezTo>
                    <a:pt x="433" y="107"/>
                    <a:pt x="463" y="77"/>
                    <a:pt x="493" y="47"/>
                  </a:cubicBezTo>
                  <a:cubicBezTo>
                    <a:pt x="504" y="37"/>
                    <a:pt x="503" y="19"/>
                    <a:pt x="49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4" name="Google Shape;386;p56">
            <a:extLst>
              <a:ext uri="{FF2B5EF4-FFF2-40B4-BE49-F238E27FC236}">
                <a16:creationId xmlns:a16="http://schemas.microsoft.com/office/drawing/2014/main" id="{AABF3CA8-F386-4E91-B877-0F030F250C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627" y="3258304"/>
            <a:ext cx="7177078" cy="18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2FB40BC9-79F1-4DEE-934A-CABF048E4A92}"/>
              </a:ext>
            </a:extLst>
          </p:cNvPr>
          <p:cNvSpPr txBox="1">
            <a:spLocks/>
          </p:cNvSpPr>
          <p:nvPr/>
        </p:nvSpPr>
        <p:spPr>
          <a:xfrm>
            <a:off x="1015944" y="550315"/>
            <a:ext cx="8816457" cy="240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complicated nature of deep neural network makes it prone to overfitting.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br>
              <a:rPr lang="id-ID" sz="1600" dirty="0">
                <a:solidFill>
                  <a:sysClr val="windowText" lastClr="000000"/>
                </a:solidFill>
                <a:latin typeface="Calibri" panose="020F0502020204030204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model is overfit if it performs well on training data but not generalize well on new unseen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b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Regularization is any modification we make to the learning algorithm that is intended to reduce the generalization error, but not its training error (Ian Goodfellow)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purpose is to control model complexity and reduce overfitting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63F8FA-163A-4C8E-8463-4946C9D60A1E}"/>
              </a:ext>
            </a:extLst>
          </p:cNvPr>
          <p:cNvSpPr/>
          <p:nvPr/>
        </p:nvSpPr>
        <p:spPr>
          <a:xfrm>
            <a:off x="457200" y="468597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285847F-6B9E-4628-9A60-31247A400F9B}"/>
              </a:ext>
            </a:extLst>
          </p:cNvPr>
          <p:cNvSpPr/>
          <p:nvPr/>
        </p:nvSpPr>
        <p:spPr>
          <a:xfrm>
            <a:off x="451916" y="1083917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D107A0D-41A5-4BBC-87CA-3D57E4FD3A31}"/>
              </a:ext>
            </a:extLst>
          </p:cNvPr>
          <p:cNvSpPr/>
          <p:nvPr/>
        </p:nvSpPr>
        <p:spPr>
          <a:xfrm>
            <a:off x="480747" y="1723186"/>
            <a:ext cx="506366" cy="506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B2270EB-A2AA-4F43-8C72-34F397147920}"/>
              </a:ext>
            </a:extLst>
          </p:cNvPr>
          <p:cNvSpPr/>
          <p:nvPr/>
        </p:nvSpPr>
        <p:spPr>
          <a:xfrm>
            <a:off x="509578" y="2338016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0434AE-AB38-4407-BB9F-D6A827C65DEC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8848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B1344595-DC14-4984-90D0-965954800350}"/>
              </a:ext>
            </a:extLst>
          </p:cNvPr>
          <p:cNvSpPr txBox="1"/>
          <p:nvPr/>
        </p:nvSpPr>
        <p:spPr>
          <a:xfrm>
            <a:off x="567816" y="332035"/>
            <a:ext cx="6395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Most Common Regularization Technique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E889EF-2086-49CC-ACB6-1E4FFFA9A75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EEC12F-C762-43A2-9575-D0C68E79D898}"/>
              </a:ext>
            </a:extLst>
          </p:cNvPr>
          <p:cNvGrpSpPr/>
          <p:nvPr/>
        </p:nvGrpSpPr>
        <p:grpSpPr>
          <a:xfrm>
            <a:off x="7269948" y="775062"/>
            <a:ext cx="5307878" cy="5307876"/>
            <a:chOff x="6960459" y="775062"/>
            <a:chExt cx="5307878" cy="530787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9D484E6-2DDA-488F-9761-81DF59278B5E}"/>
                </a:ext>
              </a:extLst>
            </p:cNvPr>
            <p:cNvGrpSpPr/>
            <p:nvPr/>
          </p:nvGrpSpPr>
          <p:grpSpPr>
            <a:xfrm rot="20122535">
              <a:off x="6960459" y="775062"/>
              <a:ext cx="5307878" cy="5307876"/>
              <a:chOff x="6294237" y="1022944"/>
              <a:chExt cx="4608049" cy="4608049"/>
            </a:xfrm>
          </p:grpSpPr>
          <p:sp>
            <p:nvSpPr>
              <p:cNvPr id="32" name="Arrow: Circular 31">
                <a:extLst>
                  <a:ext uri="{FF2B5EF4-FFF2-40B4-BE49-F238E27FC236}">
                    <a16:creationId xmlns:a16="http://schemas.microsoft.com/office/drawing/2014/main" id="{C1C4A1EF-C8C0-410D-A000-C9537136ABB4}"/>
                  </a:ext>
                </a:extLst>
              </p:cNvPr>
              <p:cNvSpPr/>
              <p:nvPr/>
            </p:nvSpPr>
            <p:spPr>
              <a:xfrm>
                <a:off x="6294237" y="1022944"/>
                <a:ext cx="4608049" cy="4608049"/>
              </a:xfrm>
              <a:prstGeom prst="circularArrow">
                <a:avLst>
                  <a:gd name="adj1" fmla="val 3954"/>
                  <a:gd name="adj2" fmla="val 627565"/>
                  <a:gd name="adj3" fmla="val 19888895"/>
                  <a:gd name="adj4" fmla="val 4918258"/>
                  <a:gd name="adj5" fmla="val 514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Arrow: Circular 32">
                <a:extLst>
                  <a:ext uri="{FF2B5EF4-FFF2-40B4-BE49-F238E27FC236}">
                    <a16:creationId xmlns:a16="http://schemas.microsoft.com/office/drawing/2014/main" id="{D7DB646C-024A-4D89-9CBB-7903C9E3BD56}"/>
                  </a:ext>
                </a:extLst>
              </p:cNvPr>
              <p:cNvSpPr/>
              <p:nvPr/>
            </p:nvSpPr>
            <p:spPr>
              <a:xfrm rot="20557507">
                <a:off x="6802236" y="1530945"/>
                <a:ext cx="3592050" cy="3592048"/>
              </a:xfrm>
              <a:prstGeom prst="circularArrow">
                <a:avLst>
                  <a:gd name="adj1" fmla="val 5070"/>
                  <a:gd name="adj2" fmla="val 627565"/>
                  <a:gd name="adj3" fmla="val 20009698"/>
                  <a:gd name="adj4" fmla="val 5190091"/>
                  <a:gd name="adj5" fmla="val 619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Arrow: Circular 33">
              <a:extLst>
                <a:ext uri="{FF2B5EF4-FFF2-40B4-BE49-F238E27FC236}">
                  <a16:creationId xmlns:a16="http://schemas.microsoft.com/office/drawing/2014/main" id="{5A169C0C-AE05-442B-87E9-927D2E4727A7}"/>
                </a:ext>
              </a:extLst>
            </p:cNvPr>
            <p:cNvSpPr/>
            <p:nvPr/>
          </p:nvSpPr>
          <p:spPr>
            <a:xfrm rot="17800483">
              <a:off x="8078895" y="1877627"/>
              <a:ext cx="3102746" cy="3102744"/>
            </a:xfrm>
            <a:prstGeom prst="circularArrow">
              <a:avLst>
                <a:gd name="adj1" fmla="val 6116"/>
                <a:gd name="adj2" fmla="val 627565"/>
                <a:gd name="adj3" fmla="val 20030532"/>
                <a:gd name="adj4" fmla="val 5261285"/>
                <a:gd name="adj5" fmla="val 655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Arrow: Circular 34">
              <a:extLst>
                <a:ext uri="{FF2B5EF4-FFF2-40B4-BE49-F238E27FC236}">
                  <a16:creationId xmlns:a16="http://schemas.microsoft.com/office/drawing/2014/main" id="{03E2C241-F1F0-448D-ADC6-49FF80A64E99}"/>
                </a:ext>
              </a:extLst>
            </p:cNvPr>
            <p:cNvSpPr/>
            <p:nvPr/>
          </p:nvSpPr>
          <p:spPr>
            <a:xfrm rot="16045047">
              <a:off x="8522107" y="2320839"/>
              <a:ext cx="2216324" cy="2216322"/>
            </a:xfrm>
            <a:prstGeom prst="circularArrow">
              <a:avLst>
                <a:gd name="adj1" fmla="val 7711"/>
                <a:gd name="adj2" fmla="val 886529"/>
                <a:gd name="adj3" fmla="val 19997735"/>
                <a:gd name="adj4" fmla="val 5052699"/>
                <a:gd name="adj5" fmla="val 739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26FD321-6402-414F-B51E-BA985E3011E9}"/>
                </a:ext>
              </a:extLst>
            </p:cNvPr>
            <p:cNvGrpSpPr/>
            <p:nvPr/>
          </p:nvGrpSpPr>
          <p:grpSpPr>
            <a:xfrm rot="2247443">
              <a:off x="9317511" y="2611807"/>
              <a:ext cx="647664" cy="1403380"/>
              <a:chOff x="9490633" y="1499448"/>
              <a:chExt cx="1270458" cy="3028167"/>
            </a:xfrm>
            <a:solidFill>
              <a:schemeClr val="tx1"/>
            </a:solidFill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843AC645-E44B-4C76-AD0A-ECD9E73BE8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0649" y="1907294"/>
                <a:ext cx="822910" cy="1768535"/>
              </a:xfrm>
              <a:custGeom>
                <a:avLst/>
                <a:gdLst>
                  <a:gd name="T0" fmla="*/ 39 w 233"/>
                  <a:gd name="T1" fmla="*/ 495 h 500"/>
                  <a:gd name="T2" fmla="*/ 32 w 233"/>
                  <a:gd name="T3" fmla="*/ 475 h 500"/>
                  <a:gd name="T4" fmla="*/ 10 w 233"/>
                  <a:gd name="T5" fmla="*/ 385 h 500"/>
                  <a:gd name="T6" fmla="*/ 1 w 233"/>
                  <a:gd name="T7" fmla="*/ 262 h 500"/>
                  <a:gd name="T8" fmla="*/ 14 w 233"/>
                  <a:gd name="T9" fmla="*/ 133 h 500"/>
                  <a:gd name="T10" fmla="*/ 43 w 233"/>
                  <a:gd name="T11" fmla="*/ 30 h 500"/>
                  <a:gd name="T12" fmla="*/ 53 w 233"/>
                  <a:gd name="T13" fmla="*/ 4 h 500"/>
                  <a:gd name="T14" fmla="*/ 59 w 233"/>
                  <a:gd name="T15" fmla="*/ 0 h 500"/>
                  <a:gd name="T16" fmla="*/ 157 w 233"/>
                  <a:gd name="T17" fmla="*/ 3 h 500"/>
                  <a:gd name="T18" fmla="*/ 183 w 233"/>
                  <a:gd name="T19" fmla="*/ 3 h 500"/>
                  <a:gd name="T20" fmla="*/ 190 w 233"/>
                  <a:gd name="T21" fmla="*/ 8 h 500"/>
                  <a:gd name="T22" fmla="*/ 226 w 233"/>
                  <a:gd name="T23" fmla="*/ 170 h 500"/>
                  <a:gd name="T24" fmla="*/ 215 w 233"/>
                  <a:gd name="T25" fmla="*/ 378 h 500"/>
                  <a:gd name="T26" fmla="*/ 179 w 233"/>
                  <a:gd name="T27" fmla="*/ 497 h 500"/>
                  <a:gd name="T28" fmla="*/ 174 w 233"/>
                  <a:gd name="T29" fmla="*/ 500 h 500"/>
                  <a:gd name="T30" fmla="*/ 90 w 233"/>
                  <a:gd name="T31" fmla="*/ 497 h 500"/>
                  <a:gd name="T32" fmla="*/ 44 w 233"/>
                  <a:gd name="T33" fmla="*/ 496 h 500"/>
                  <a:gd name="T34" fmla="*/ 39 w 233"/>
                  <a:gd name="T35" fmla="*/ 495 h 500"/>
                  <a:gd name="T36" fmla="*/ 148 w 233"/>
                  <a:gd name="T37" fmla="*/ 145 h 500"/>
                  <a:gd name="T38" fmla="*/ 154 w 233"/>
                  <a:gd name="T39" fmla="*/ 80 h 500"/>
                  <a:gd name="T40" fmla="*/ 90 w 233"/>
                  <a:gd name="T41" fmla="*/ 74 h 500"/>
                  <a:gd name="T42" fmla="*/ 83 w 233"/>
                  <a:gd name="T43" fmla="*/ 139 h 500"/>
                  <a:gd name="T44" fmla="*/ 148 w 233"/>
                  <a:gd name="T45" fmla="*/ 14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3" h="500">
                    <a:moveTo>
                      <a:pt x="39" y="495"/>
                    </a:moveTo>
                    <a:cubicBezTo>
                      <a:pt x="36" y="488"/>
                      <a:pt x="34" y="481"/>
                      <a:pt x="32" y="475"/>
                    </a:cubicBezTo>
                    <a:cubicBezTo>
                      <a:pt x="22" y="445"/>
                      <a:pt x="15" y="415"/>
                      <a:pt x="10" y="385"/>
                    </a:cubicBezTo>
                    <a:cubicBezTo>
                      <a:pt x="3" y="344"/>
                      <a:pt x="0" y="303"/>
                      <a:pt x="1" y="262"/>
                    </a:cubicBezTo>
                    <a:cubicBezTo>
                      <a:pt x="1" y="219"/>
                      <a:pt x="5" y="176"/>
                      <a:pt x="14" y="133"/>
                    </a:cubicBezTo>
                    <a:cubicBezTo>
                      <a:pt x="20" y="98"/>
                      <a:pt x="30" y="63"/>
                      <a:pt x="43" y="30"/>
                    </a:cubicBezTo>
                    <a:cubicBezTo>
                      <a:pt x="46" y="21"/>
                      <a:pt x="49" y="13"/>
                      <a:pt x="53" y="4"/>
                    </a:cubicBezTo>
                    <a:cubicBezTo>
                      <a:pt x="54" y="1"/>
                      <a:pt x="55" y="0"/>
                      <a:pt x="59" y="0"/>
                    </a:cubicBezTo>
                    <a:cubicBezTo>
                      <a:pt x="91" y="1"/>
                      <a:pt x="124" y="2"/>
                      <a:pt x="157" y="3"/>
                    </a:cubicBezTo>
                    <a:cubicBezTo>
                      <a:pt x="165" y="3"/>
                      <a:pt x="174" y="3"/>
                      <a:pt x="183" y="3"/>
                    </a:cubicBezTo>
                    <a:cubicBezTo>
                      <a:pt x="186" y="3"/>
                      <a:pt x="188" y="4"/>
                      <a:pt x="190" y="8"/>
                    </a:cubicBezTo>
                    <a:cubicBezTo>
                      <a:pt x="210" y="60"/>
                      <a:pt x="221" y="115"/>
                      <a:pt x="226" y="170"/>
                    </a:cubicBezTo>
                    <a:cubicBezTo>
                      <a:pt x="233" y="240"/>
                      <a:pt x="229" y="309"/>
                      <a:pt x="215" y="378"/>
                    </a:cubicBezTo>
                    <a:cubicBezTo>
                      <a:pt x="207" y="419"/>
                      <a:pt x="195" y="459"/>
                      <a:pt x="179" y="497"/>
                    </a:cubicBezTo>
                    <a:cubicBezTo>
                      <a:pt x="178" y="498"/>
                      <a:pt x="176" y="500"/>
                      <a:pt x="174" y="500"/>
                    </a:cubicBezTo>
                    <a:cubicBezTo>
                      <a:pt x="146" y="499"/>
                      <a:pt x="118" y="498"/>
                      <a:pt x="90" y="497"/>
                    </a:cubicBezTo>
                    <a:cubicBezTo>
                      <a:pt x="75" y="497"/>
                      <a:pt x="59" y="497"/>
                      <a:pt x="44" y="496"/>
                    </a:cubicBezTo>
                    <a:cubicBezTo>
                      <a:pt x="42" y="496"/>
                      <a:pt x="40" y="496"/>
                      <a:pt x="39" y="495"/>
                    </a:cubicBezTo>
                    <a:close/>
                    <a:moveTo>
                      <a:pt x="148" y="145"/>
                    </a:moveTo>
                    <a:cubicBezTo>
                      <a:pt x="168" y="129"/>
                      <a:pt x="171" y="100"/>
                      <a:pt x="154" y="80"/>
                    </a:cubicBezTo>
                    <a:cubicBezTo>
                      <a:pt x="139" y="61"/>
                      <a:pt x="109" y="58"/>
                      <a:pt x="90" y="74"/>
                    </a:cubicBezTo>
                    <a:cubicBezTo>
                      <a:pt x="70" y="90"/>
                      <a:pt x="67" y="119"/>
                      <a:pt x="83" y="139"/>
                    </a:cubicBezTo>
                    <a:cubicBezTo>
                      <a:pt x="99" y="159"/>
                      <a:pt x="128" y="161"/>
                      <a:pt x="148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A0529039-C731-41EC-98A1-6EBF1518F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9867" y="3109176"/>
                <a:ext cx="321224" cy="927579"/>
              </a:xfrm>
              <a:custGeom>
                <a:avLst/>
                <a:gdLst>
                  <a:gd name="T0" fmla="*/ 38 w 91"/>
                  <a:gd name="T1" fmla="*/ 0 h 262"/>
                  <a:gd name="T2" fmla="*/ 53 w 91"/>
                  <a:gd name="T3" fmla="*/ 12 h 262"/>
                  <a:gd name="T4" fmla="*/ 83 w 91"/>
                  <a:gd name="T5" fmla="*/ 36 h 262"/>
                  <a:gd name="T6" fmla="*/ 89 w 91"/>
                  <a:gd name="T7" fmla="*/ 42 h 262"/>
                  <a:gd name="T8" fmla="*/ 90 w 91"/>
                  <a:gd name="T9" fmla="*/ 47 h 262"/>
                  <a:gd name="T10" fmla="*/ 71 w 91"/>
                  <a:gd name="T11" fmla="*/ 164 h 262"/>
                  <a:gd name="T12" fmla="*/ 57 w 91"/>
                  <a:gd name="T13" fmla="*/ 256 h 262"/>
                  <a:gd name="T14" fmla="*/ 55 w 91"/>
                  <a:gd name="T15" fmla="*/ 262 h 262"/>
                  <a:gd name="T16" fmla="*/ 49 w 91"/>
                  <a:gd name="T17" fmla="*/ 248 h 262"/>
                  <a:gd name="T18" fmla="*/ 23 w 91"/>
                  <a:gd name="T19" fmla="*/ 194 h 262"/>
                  <a:gd name="T20" fmla="*/ 5 w 91"/>
                  <a:gd name="T21" fmla="*/ 157 h 262"/>
                  <a:gd name="T22" fmla="*/ 4 w 91"/>
                  <a:gd name="T23" fmla="*/ 134 h 262"/>
                  <a:gd name="T24" fmla="*/ 37 w 91"/>
                  <a:gd name="T25" fmla="*/ 4 h 262"/>
                  <a:gd name="T26" fmla="*/ 38 w 91"/>
                  <a:gd name="T27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262">
                    <a:moveTo>
                      <a:pt x="38" y="0"/>
                    </a:moveTo>
                    <a:cubicBezTo>
                      <a:pt x="43" y="4"/>
                      <a:pt x="48" y="8"/>
                      <a:pt x="53" y="12"/>
                    </a:cubicBezTo>
                    <a:cubicBezTo>
                      <a:pt x="63" y="20"/>
                      <a:pt x="73" y="28"/>
                      <a:pt x="83" y="36"/>
                    </a:cubicBezTo>
                    <a:cubicBezTo>
                      <a:pt x="85" y="38"/>
                      <a:pt x="88" y="40"/>
                      <a:pt x="89" y="42"/>
                    </a:cubicBezTo>
                    <a:cubicBezTo>
                      <a:pt x="90" y="43"/>
                      <a:pt x="91" y="46"/>
                      <a:pt x="90" y="47"/>
                    </a:cubicBezTo>
                    <a:cubicBezTo>
                      <a:pt x="84" y="86"/>
                      <a:pt x="78" y="125"/>
                      <a:pt x="71" y="164"/>
                    </a:cubicBezTo>
                    <a:cubicBezTo>
                      <a:pt x="66" y="195"/>
                      <a:pt x="61" y="225"/>
                      <a:pt x="57" y="256"/>
                    </a:cubicBezTo>
                    <a:cubicBezTo>
                      <a:pt x="56" y="258"/>
                      <a:pt x="56" y="259"/>
                      <a:pt x="55" y="262"/>
                    </a:cubicBezTo>
                    <a:cubicBezTo>
                      <a:pt x="53" y="257"/>
                      <a:pt x="51" y="252"/>
                      <a:pt x="49" y="248"/>
                    </a:cubicBezTo>
                    <a:cubicBezTo>
                      <a:pt x="40" y="230"/>
                      <a:pt x="32" y="212"/>
                      <a:pt x="23" y="194"/>
                    </a:cubicBezTo>
                    <a:cubicBezTo>
                      <a:pt x="17" y="182"/>
                      <a:pt x="12" y="169"/>
                      <a:pt x="5" y="157"/>
                    </a:cubicBezTo>
                    <a:cubicBezTo>
                      <a:pt x="0" y="149"/>
                      <a:pt x="1" y="142"/>
                      <a:pt x="4" y="134"/>
                    </a:cubicBezTo>
                    <a:cubicBezTo>
                      <a:pt x="20" y="92"/>
                      <a:pt x="30" y="48"/>
                      <a:pt x="37" y="4"/>
                    </a:cubicBezTo>
                    <a:cubicBezTo>
                      <a:pt x="37" y="3"/>
                      <a:pt x="37" y="2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B95BAFCD-28FB-4110-9BAA-B1A42A1F5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0633" y="3087521"/>
                <a:ext cx="295959" cy="913142"/>
              </a:xfrm>
              <a:custGeom>
                <a:avLst/>
                <a:gdLst>
                  <a:gd name="T0" fmla="*/ 55 w 84"/>
                  <a:gd name="T1" fmla="*/ 0 h 258"/>
                  <a:gd name="T2" fmla="*/ 59 w 84"/>
                  <a:gd name="T3" fmla="*/ 34 h 258"/>
                  <a:gd name="T4" fmla="*/ 76 w 84"/>
                  <a:gd name="T5" fmla="*/ 117 h 258"/>
                  <a:gd name="T6" fmla="*/ 84 w 84"/>
                  <a:gd name="T7" fmla="*/ 145 h 258"/>
                  <a:gd name="T8" fmla="*/ 83 w 84"/>
                  <a:gd name="T9" fmla="*/ 149 h 258"/>
                  <a:gd name="T10" fmla="*/ 55 w 84"/>
                  <a:gd name="T11" fmla="*/ 201 h 258"/>
                  <a:gd name="T12" fmla="*/ 28 w 84"/>
                  <a:gd name="T13" fmla="*/ 251 h 258"/>
                  <a:gd name="T14" fmla="*/ 23 w 84"/>
                  <a:gd name="T15" fmla="*/ 258 h 258"/>
                  <a:gd name="T16" fmla="*/ 20 w 84"/>
                  <a:gd name="T17" fmla="*/ 234 h 258"/>
                  <a:gd name="T18" fmla="*/ 7 w 84"/>
                  <a:gd name="T19" fmla="*/ 109 h 258"/>
                  <a:gd name="T20" fmla="*/ 0 w 84"/>
                  <a:gd name="T21" fmla="*/ 44 h 258"/>
                  <a:gd name="T22" fmla="*/ 2 w 84"/>
                  <a:gd name="T23" fmla="*/ 38 h 258"/>
                  <a:gd name="T24" fmla="*/ 53 w 84"/>
                  <a:gd name="T25" fmla="*/ 1 h 258"/>
                  <a:gd name="T26" fmla="*/ 55 w 84"/>
                  <a:gd name="T27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258">
                    <a:moveTo>
                      <a:pt x="55" y="0"/>
                    </a:moveTo>
                    <a:cubicBezTo>
                      <a:pt x="56" y="12"/>
                      <a:pt x="57" y="23"/>
                      <a:pt x="59" y="34"/>
                    </a:cubicBezTo>
                    <a:cubicBezTo>
                      <a:pt x="63" y="62"/>
                      <a:pt x="68" y="90"/>
                      <a:pt x="76" y="117"/>
                    </a:cubicBezTo>
                    <a:cubicBezTo>
                      <a:pt x="79" y="127"/>
                      <a:pt x="81" y="136"/>
                      <a:pt x="84" y="145"/>
                    </a:cubicBezTo>
                    <a:cubicBezTo>
                      <a:pt x="84" y="146"/>
                      <a:pt x="84" y="148"/>
                      <a:pt x="83" y="149"/>
                    </a:cubicBezTo>
                    <a:cubicBezTo>
                      <a:pt x="74" y="167"/>
                      <a:pt x="65" y="184"/>
                      <a:pt x="55" y="201"/>
                    </a:cubicBezTo>
                    <a:cubicBezTo>
                      <a:pt x="46" y="218"/>
                      <a:pt x="37" y="234"/>
                      <a:pt x="28" y="251"/>
                    </a:cubicBezTo>
                    <a:cubicBezTo>
                      <a:pt x="27" y="253"/>
                      <a:pt x="25" y="256"/>
                      <a:pt x="23" y="258"/>
                    </a:cubicBezTo>
                    <a:cubicBezTo>
                      <a:pt x="22" y="250"/>
                      <a:pt x="21" y="242"/>
                      <a:pt x="20" y="234"/>
                    </a:cubicBezTo>
                    <a:cubicBezTo>
                      <a:pt x="16" y="193"/>
                      <a:pt x="11" y="151"/>
                      <a:pt x="7" y="109"/>
                    </a:cubicBezTo>
                    <a:cubicBezTo>
                      <a:pt x="5" y="88"/>
                      <a:pt x="2" y="66"/>
                      <a:pt x="0" y="44"/>
                    </a:cubicBezTo>
                    <a:cubicBezTo>
                      <a:pt x="0" y="42"/>
                      <a:pt x="1" y="39"/>
                      <a:pt x="2" y="38"/>
                    </a:cubicBezTo>
                    <a:cubicBezTo>
                      <a:pt x="19" y="26"/>
                      <a:pt x="36" y="13"/>
                      <a:pt x="53" y="1"/>
                    </a:cubicBezTo>
                    <a:cubicBezTo>
                      <a:pt x="54" y="0"/>
                      <a:pt x="54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3090E0FF-C89E-4F90-9EF9-838293CEC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731" y="3771475"/>
                <a:ext cx="517929" cy="756140"/>
              </a:xfrm>
              <a:custGeom>
                <a:avLst/>
                <a:gdLst>
                  <a:gd name="T0" fmla="*/ 55 w 147"/>
                  <a:gd name="T1" fmla="*/ 36 h 214"/>
                  <a:gd name="T2" fmla="*/ 50 w 147"/>
                  <a:gd name="T3" fmla="*/ 59 h 214"/>
                  <a:gd name="T4" fmla="*/ 59 w 147"/>
                  <a:gd name="T5" fmla="*/ 99 h 214"/>
                  <a:gd name="T6" fmla="*/ 74 w 147"/>
                  <a:gd name="T7" fmla="*/ 125 h 214"/>
                  <a:gd name="T8" fmla="*/ 87 w 147"/>
                  <a:gd name="T9" fmla="*/ 80 h 214"/>
                  <a:gd name="T10" fmla="*/ 117 w 147"/>
                  <a:gd name="T11" fmla="*/ 43 h 214"/>
                  <a:gd name="T12" fmla="*/ 119 w 147"/>
                  <a:gd name="T13" fmla="*/ 85 h 214"/>
                  <a:gd name="T14" fmla="*/ 127 w 147"/>
                  <a:gd name="T15" fmla="*/ 75 h 214"/>
                  <a:gd name="T16" fmla="*/ 134 w 147"/>
                  <a:gd name="T17" fmla="*/ 22 h 214"/>
                  <a:gd name="T18" fmla="*/ 133 w 147"/>
                  <a:gd name="T19" fmla="*/ 10 h 214"/>
                  <a:gd name="T20" fmla="*/ 139 w 147"/>
                  <a:gd name="T21" fmla="*/ 25 h 214"/>
                  <a:gd name="T22" fmla="*/ 135 w 147"/>
                  <a:gd name="T23" fmla="*/ 96 h 214"/>
                  <a:gd name="T24" fmla="*/ 118 w 147"/>
                  <a:gd name="T25" fmla="*/ 140 h 214"/>
                  <a:gd name="T26" fmla="*/ 114 w 147"/>
                  <a:gd name="T27" fmla="*/ 154 h 214"/>
                  <a:gd name="T28" fmla="*/ 99 w 147"/>
                  <a:gd name="T29" fmla="*/ 125 h 214"/>
                  <a:gd name="T30" fmla="*/ 102 w 147"/>
                  <a:gd name="T31" fmla="*/ 93 h 214"/>
                  <a:gd name="T32" fmla="*/ 94 w 147"/>
                  <a:gd name="T33" fmla="*/ 114 h 214"/>
                  <a:gd name="T34" fmla="*/ 94 w 147"/>
                  <a:gd name="T35" fmla="*/ 155 h 214"/>
                  <a:gd name="T36" fmla="*/ 85 w 147"/>
                  <a:gd name="T37" fmla="*/ 191 h 214"/>
                  <a:gd name="T38" fmla="*/ 61 w 147"/>
                  <a:gd name="T39" fmla="*/ 214 h 214"/>
                  <a:gd name="T40" fmla="*/ 50 w 147"/>
                  <a:gd name="T41" fmla="*/ 173 h 214"/>
                  <a:gd name="T42" fmla="*/ 33 w 147"/>
                  <a:gd name="T43" fmla="*/ 107 h 214"/>
                  <a:gd name="T44" fmla="*/ 38 w 147"/>
                  <a:gd name="T45" fmla="*/ 86 h 214"/>
                  <a:gd name="T46" fmla="*/ 29 w 147"/>
                  <a:gd name="T47" fmla="*/ 103 h 214"/>
                  <a:gd name="T48" fmla="*/ 25 w 147"/>
                  <a:gd name="T49" fmla="*/ 125 h 214"/>
                  <a:gd name="T50" fmla="*/ 13 w 147"/>
                  <a:gd name="T51" fmla="*/ 141 h 214"/>
                  <a:gd name="T52" fmla="*/ 3 w 147"/>
                  <a:gd name="T53" fmla="*/ 70 h 214"/>
                  <a:gd name="T54" fmla="*/ 12 w 147"/>
                  <a:gd name="T55" fmla="*/ 12 h 214"/>
                  <a:gd name="T56" fmla="*/ 21 w 147"/>
                  <a:gd name="T57" fmla="*/ 0 h 214"/>
                  <a:gd name="T58" fmla="*/ 21 w 147"/>
                  <a:gd name="T59" fmla="*/ 72 h 214"/>
                  <a:gd name="T60" fmla="*/ 55 w 147"/>
                  <a:gd name="T61" fmla="*/ 36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7" h="214">
                    <a:moveTo>
                      <a:pt x="55" y="36"/>
                    </a:moveTo>
                    <a:cubicBezTo>
                      <a:pt x="53" y="44"/>
                      <a:pt x="51" y="51"/>
                      <a:pt x="50" y="59"/>
                    </a:cubicBezTo>
                    <a:cubicBezTo>
                      <a:pt x="48" y="74"/>
                      <a:pt x="52" y="86"/>
                      <a:pt x="59" y="99"/>
                    </a:cubicBezTo>
                    <a:cubicBezTo>
                      <a:pt x="64" y="107"/>
                      <a:pt x="69" y="116"/>
                      <a:pt x="74" y="125"/>
                    </a:cubicBezTo>
                    <a:cubicBezTo>
                      <a:pt x="75" y="109"/>
                      <a:pt x="79" y="94"/>
                      <a:pt x="87" y="80"/>
                    </a:cubicBezTo>
                    <a:cubicBezTo>
                      <a:pt x="94" y="66"/>
                      <a:pt x="104" y="54"/>
                      <a:pt x="117" y="43"/>
                    </a:cubicBezTo>
                    <a:cubicBezTo>
                      <a:pt x="120" y="57"/>
                      <a:pt x="121" y="71"/>
                      <a:pt x="119" y="85"/>
                    </a:cubicBezTo>
                    <a:cubicBezTo>
                      <a:pt x="124" y="83"/>
                      <a:pt x="126" y="79"/>
                      <a:pt x="127" y="75"/>
                    </a:cubicBezTo>
                    <a:cubicBezTo>
                      <a:pt x="135" y="58"/>
                      <a:pt x="136" y="40"/>
                      <a:pt x="134" y="22"/>
                    </a:cubicBezTo>
                    <a:cubicBezTo>
                      <a:pt x="134" y="18"/>
                      <a:pt x="133" y="14"/>
                      <a:pt x="133" y="10"/>
                    </a:cubicBezTo>
                    <a:cubicBezTo>
                      <a:pt x="135" y="15"/>
                      <a:pt x="138" y="20"/>
                      <a:pt x="139" y="25"/>
                    </a:cubicBezTo>
                    <a:cubicBezTo>
                      <a:pt x="147" y="50"/>
                      <a:pt x="144" y="73"/>
                      <a:pt x="135" y="96"/>
                    </a:cubicBezTo>
                    <a:cubicBezTo>
                      <a:pt x="130" y="111"/>
                      <a:pt x="123" y="126"/>
                      <a:pt x="118" y="140"/>
                    </a:cubicBezTo>
                    <a:cubicBezTo>
                      <a:pt x="116" y="145"/>
                      <a:pt x="115" y="149"/>
                      <a:pt x="114" y="154"/>
                    </a:cubicBezTo>
                    <a:cubicBezTo>
                      <a:pt x="108" y="145"/>
                      <a:pt x="102" y="136"/>
                      <a:pt x="99" y="125"/>
                    </a:cubicBezTo>
                    <a:cubicBezTo>
                      <a:pt x="97" y="114"/>
                      <a:pt x="99" y="103"/>
                      <a:pt x="102" y="93"/>
                    </a:cubicBezTo>
                    <a:cubicBezTo>
                      <a:pt x="97" y="99"/>
                      <a:pt x="95" y="106"/>
                      <a:pt x="94" y="114"/>
                    </a:cubicBezTo>
                    <a:cubicBezTo>
                      <a:pt x="94" y="127"/>
                      <a:pt x="94" y="141"/>
                      <a:pt x="94" y="155"/>
                    </a:cubicBezTo>
                    <a:cubicBezTo>
                      <a:pt x="94" y="167"/>
                      <a:pt x="92" y="180"/>
                      <a:pt x="85" y="191"/>
                    </a:cubicBezTo>
                    <a:cubicBezTo>
                      <a:pt x="79" y="201"/>
                      <a:pt x="72" y="209"/>
                      <a:pt x="61" y="214"/>
                    </a:cubicBezTo>
                    <a:cubicBezTo>
                      <a:pt x="63" y="198"/>
                      <a:pt x="55" y="186"/>
                      <a:pt x="50" y="173"/>
                    </a:cubicBezTo>
                    <a:cubicBezTo>
                      <a:pt x="40" y="152"/>
                      <a:pt x="30" y="131"/>
                      <a:pt x="33" y="107"/>
                    </a:cubicBezTo>
                    <a:cubicBezTo>
                      <a:pt x="34" y="100"/>
                      <a:pt x="36" y="94"/>
                      <a:pt x="38" y="86"/>
                    </a:cubicBezTo>
                    <a:cubicBezTo>
                      <a:pt x="32" y="91"/>
                      <a:pt x="30" y="97"/>
                      <a:pt x="29" y="103"/>
                    </a:cubicBezTo>
                    <a:cubicBezTo>
                      <a:pt x="27" y="110"/>
                      <a:pt x="26" y="118"/>
                      <a:pt x="25" y="125"/>
                    </a:cubicBezTo>
                    <a:cubicBezTo>
                      <a:pt x="23" y="132"/>
                      <a:pt x="19" y="138"/>
                      <a:pt x="13" y="141"/>
                    </a:cubicBezTo>
                    <a:cubicBezTo>
                      <a:pt x="9" y="117"/>
                      <a:pt x="5" y="94"/>
                      <a:pt x="3" y="70"/>
                    </a:cubicBezTo>
                    <a:cubicBezTo>
                      <a:pt x="0" y="50"/>
                      <a:pt x="2" y="30"/>
                      <a:pt x="12" y="12"/>
                    </a:cubicBezTo>
                    <a:cubicBezTo>
                      <a:pt x="15" y="8"/>
                      <a:pt x="18" y="4"/>
                      <a:pt x="21" y="0"/>
                    </a:cubicBezTo>
                    <a:cubicBezTo>
                      <a:pt x="8" y="24"/>
                      <a:pt x="12" y="47"/>
                      <a:pt x="21" y="72"/>
                    </a:cubicBezTo>
                    <a:cubicBezTo>
                      <a:pt x="28" y="55"/>
                      <a:pt x="40" y="44"/>
                      <a:pt x="5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8B536FB9-80BE-4465-AE0E-E65AE42C1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2618" y="1499448"/>
                <a:ext cx="420479" cy="364535"/>
              </a:xfrm>
              <a:custGeom>
                <a:avLst/>
                <a:gdLst>
                  <a:gd name="T0" fmla="*/ 119 w 119"/>
                  <a:gd name="T1" fmla="*/ 103 h 103"/>
                  <a:gd name="T2" fmla="*/ 0 w 119"/>
                  <a:gd name="T3" fmla="*/ 100 h 103"/>
                  <a:gd name="T4" fmla="*/ 62 w 119"/>
                  <a:gd name="T5" fmla="*/ 0 h 103"/>
                  <a:gd name="T6" fmla="*/ 119 w 119"/>
                  <a:gd name="T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03">
                    <a:moveTo>
                      <a:pt x="119" y="103"/>
                    </a:moveTo>
                    <a:cubicBezTo>
                      <a:pt x="79" y="102"/>
                      <a:pt x="39" y="101"/>
                      <a:pt x="0" y="100"/>
                    </a:cubicBezTo>
                    <a:cubicBezTo>
                      <a:pt x="3" y="84"/>
                      <a:pt x="47" y="12"/>
                      <a:pt x="62" y="0"/>
                    </a:cubicBezTo>
                    <a:cubicBezTo>
                      <a:pt x="76" y="12"/>
                      <a:pt x="118" y="90"/>
                      <a:pt x="119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83ADC5E-CEC3-4F97-9C6A-BFC8520CF779}"/>
              </a:ext>
            </a:extLst>
          </p:cNvPr>
          <p:cNvSpPr txBox="1"/>
          <p:nvPr/>
        </p:nvSpPr>
        <p:spPr>
          <a:xfrm>
            <a:off x="1879225" y="1753496"/>
            <a:ext cx="4652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b="1" dirty="0">
                <a:solidFill>
                  <a:srgbClr val="282F39"/>
                </a:solidFill>
                <a:latin typeface="Open Sans" panose="020B0606030504020204" pitchFamily="34" charset="0"/>
              </a:rPr>
              <a:t>Weight penalty L2 &amp; L1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	Loss = Loss + Regularization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		L2 → Loss = Loss + </a:t>
            </a:r>
            <a:r>
              <a:rPr lang="el-GR" sz="1500" dirty="0">
                <a:solidFill>
                  <a:srgbClr val="282F39"/>
                </a:solidFill>
                <a:latin typeface="Open Sans" panose="020B0606030504020204" pitchFamily="34" charset="0"/>
              </a:rPr>
              <a:t>α ∑</a:t>
            </a: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w2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	L1 → Loss = Loss + </a:t>
            </a:r>
            <a:r>
              <a:rPr lang="el-GR" sz="1500" dirty="0">
                <a:solidFill>
                  <a:srgbClr val="282F39"/>
                </a:solidFill>
                <a:latin typeface="Open Sans" panose="020B0606030504020204" pitchFamily="34" charset="0"/>
              </a:rPr>
              <a:t>α ∑</a:t>
            </a: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w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E49D83F-AC96-4CFC-9338-8E8DF6403C68}"/>
              </a:ext>
            </a:extLst>
          </p:cNvPr>
          <p:cNvSpPr/>
          <p:nvPr/>
        </p:nvSpPr>
        <p:spPr>
          <a:xfrm>
            <a:off x="1015944" y="1916817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BC8712B-6CFD-4D32-8BA1-59FF3ED7BF23}"/>
              </a:ext>
            </a:extLst>
          </p:cNvPr>
          <p:cNvSpPr/>
          <p:nvPr/>
        </p:nvSpPr>
        <p:spPr>
          <a:xfrm>
            <a:off x="1015944" y="3150993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785A2CD-3918-4842-A357-88586112218E}"/>
              </a:ext>
            </a:extLst>
          </p:cNvPr>
          <p:cNvSpPr/>
          <p:nvPr/>
        </p:nvSpPr>
        <p:spPr>
          <a:xfrm>
            <a:off x="1006795" y="4266212"/>
            <a:ext cx="506366" cy="506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79D617-7323-4839-9388-164017E76D5E}"/>
              </a:ext>
            </a:extLst>
          </p:cNvPr>
          <p:cNvSpPr/>
          <p:nvPr/>
        </p:nvSpPr>
        <p:spPr>
          <a:xfrm>
            <a:off x="1015944" y="5163459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>
                <a:solidFill>
                  <a:srgbClr val="FFFFFF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4CF24A-A683-4309-B3A9-64E88AEEE70E}"/>
              </a:ext>
            </a:extLst>
          </p:cNvPr>
          <p:cNvSpPr txBox="1"/>
          <p:nvPr/>
        </p:nvSpPr>
        <p:spPr>
          <a:xfrm>
            <a:off x="1870076" y="2921167"/>
            <a:ext cx="5016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b="1" dirty="0">
                <a:solidFill>
                  <a:srgbClr val="282F39"/>
                </a:solidFill>
                <a:latin typeface="Open Sans" panose="020B0606030504020204" pitchFamily="34" charset="0"/>
              </a:rPr>
              <a:t>Dropout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At each training iteration a dropout layer randomly removes some nodes in the network along with all of their incoming and outgoing connections.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5992A4-A58B-4610-854D-C408E7D26658}"/>
              </a:ext>
            </a:extLst>
          </p:cNvPr>
          <p:cNvSpPr txBox="1"/>
          <p:nvPr/>
        </p:nvSpPr>
        <p:spPr>
          <a:xfrm>
            <a:off x="1870076" y="4101815"/>
            <a:ext cx="50807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b="1" dirty="0">
                <a:solidFill>
                  <a:srgbClr val="282F39"/>
                </a:solidFill>
                <a:latin typeface="Open Sans" panose="020B0606030504020204" pitchFamily="34" charset="0"/>
              </a:rPr>
              <a:t>Early stopping 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Interrupting the training procedure once model’s performance on a validation set gets worse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8488C8-A360-4315-A46B-A13A1A5AFAC5}"/>
              </a:ext>
            </a:extLst>
          </p:cNvPr>
          <p:cNvSpPr txBox="1"/>
          <p:nvPr/>
        </p:nvSpPr>
        <p:spPr>
          <a:xfrm>
            <a:off x="1870076" y="5163459"/>
            <a:ext cx="4822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b="1" dirty="0">
                <a:solidFill>
                  <a:srgbClr val="282F39"/>
                </a:solidFill>
                <a:latin typeface="Open Sans" panose="020B0606030504020204" pitchFamily="34" charset="0"/>
              </a:rPr>
              <a:t>Dataset augmentation</a:t>
            </a:r>
          </a:p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Use bigger dataset by using synthetic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3D0C7A-9179-4623-9173-048F9C2FF91C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4470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7287" y="919036"/>
            <a:ext cx="2971800" cy="3831769"/>
            <a:chOff x="5226050" y="2312988"/>
            <a:chExt cx="1733551" cy="223520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072188" y="3017838"/>
              <a:ext cx="887413" cy="1530350"/>
            </a:xfrm>
            <a:custGeom>
              <a:avLst/>
              <a:gdLst>
                <a:gd name="T0" fmla="*/ 151 w 278"/>
                <a:gd name="T1" fmla="*/ 95 h 480"/>
                <a:gd name="T2" fmla="*/ 157 w 278"/>
                <a:gd name="T3" fmla="*/ 95 h 480"/>
                <a:gd name="T4" fmla="*/ 258 w 278"/>
                <a:gd name="T5" fmla="*/ 95 h 480"/>
                <a:gd name="T6" fmla="*/ 264 w 278"/>
                <a:gd name="T7" fmla="*/ 99 h 480"/>
                <a:gd name="T8" fmla="*/ 277 w 278"/>
                <a:gd name="T9" fmla="*/ 130 h 480"/>
                <a:gd name="T10" fmla="*/ 277 w 278"/>
                <a:gd name="T11" fmla="*/ 143 h 480"/>
                <a:gd name="T12" fmla="*/ 271 w 278"/>
                <a:gd name="T13" fmla="*/ 150 h 480"/>
                <a:gd name="T14" fmla="*/ 235 w 278"/>
                <a:gd name="T15" fmla="*/ 155 h 480"/>
                <a:gd name="T16" fmla="*/ 229 w 278"/>
                <a:gd name="T17" fmla="*/ 160 h 480"/>
                <a:gd name="T18" fmla="*/ 229 w 278"/>
                <a:gd name="T19" fmla="*/ 192 h 480"/>
                <a:gd name="T20" fmla="*/ 226 w 278"/>
                <a:gd name="T21" fmla="*/ 200 h 480"/>
                <a:gd name="T22" fmla="*/ 215 w 278"/>
                <a:gd name="T23" fmla="*/ 210 h 480"/>
                <a:gd name="T24" fmla="*/ 215 w 278"/>
                <a:gd name="T25" fmla="*/ 217 h 480"/>
                <a:gd name="T26" fmla="*/ 227 w 278"/>
                <a:gd name="T27" fmla="*/ 230 h 480"/>
                <a:gd name="T28" fmla="*/ 229 w 278"/>
                <a:gd name="T29" fmla="*/ 235 h 480"/>
                <a:gd name="T30" fmla="*/ 220 w 278"/>
                <a:gd name="T31" fmla="*/ 264 h 480"/>
                <a:gd name="T32" fmla="*/ 220 w 278"/>
                <a:gd name="T33" fmla="*/ 269 h 480"/>
                <a:gd name="T34" fmla="*/ 231 w 278"/>
                <a:gd name="T35" fmla="*/ 303 h 480"/>
                <a:gd name="T36" fmla="*/ 209 w 278"/>
                <a:gd name="T37" fmla="*/ 335 h 480"/>
                <a:gd name="T38" fmla="*/ 149 w 278"/>
                <a:gd name="T39" fmla="*/ 337 h 480"/>
                <a:gd name="T40" fmla="*/ 108 w 278"/>
                <a:gd name="T41" fmla="*/ 331 h 480"/>
                <a:gd name="T42" fmla="*/ 103 w 278"/>
                <a:gd name="T43" fmla="*/ 335 h 480"/>
                <a:gd name="T44" fmla="*/ 96 w 278"/>
                <a:gd name="T45" fmla="*/ 377 h 480"/>
                <a:gd name="T46" fmla="*/ 88 w 278"/>
                <a:gd name="T47" fmla="*/ 420 h 480"/>
                <a:gd name="T48" fmla="*/ 79 w 278"/>
                <a:gd name="T49" fmla="*/ 474 h 480"/>
                <a:gd name="T50" fmla="*/ 77 w 278"/>
                <a:gd name="T51" fmla="*/ 480 h 480"/>
                <a:gd name="T52" fmla="*/ 55 w 278"/>
                <a:gd name="T53" fmla="*/ 469 h 480"/>
                <a:gd name="T54" fmla="*/ 4 w 278"/>
                <a:gd name="T55" fmla="*/ 445 h 480"/>
                <a:gd name="T56" fmla="*/ 0 w 278"/>
                <a:gd name="T57" fmla="*/ 438 h 480"/>
                <a:gd name="T58" fmla="*/ 0 w 278"/>
                <a:gd name="T59" fmla="*/ 301 h 480"/>
                <a:gd name="T60" fmla="*/ 0 w 278"/>
                <a:gd name="T61" fmla="*/ 265 h 480"/>
                <a:gd name="T62" fmla="*/ 16 w 278"/>
                <a:gd name="T63" fmla="*/ 270 h 480"/>
                <a:gd name="T64" fmla="*/ 79 w 278"/>
                <a:gd name="T65" fmla="*/ 255 h 480"/>
                <a:gd name="T66" fmla="*/ 72 w 278"/>
                <a:gd name="T67" fmla="*/ 188 h 480"/>
                <a:gd name="T68" fmla="*/ 14 w 278"/>
                <a:gd name="T69" fmla="*/ 180 h 480"/>
                <a:gd name="T70" fmla="*/ 1 w 278"/>
                <a:gd name="T71" fmla="*/ 185 h 480"/>
                <a:gd name="T72" fmla="*/ 1 w 278"/>
                <a:gd name="T73" fmla="*/ 95 h 480"/>
                <a:gd name="T74" fmla="*/ 108 w 278"/>
                <a:gd name="T75" fmla="*/ 95 h 480"/>
                <a:gd name="T76" fmla="*/ 104 w 278"/>
                <a:gd name="T77" fmla="*/ 80 h 480"/>
                <a:gd name="T78" fmla="*/ 95 w 278"/>
                <a:gd name="T79" fmla="*/ 49 h 480"/>
                <a:gd name="T80" fmla="*/ 134 w 278"/>
                <a:gd name="T81" fmla="*/ 4 h 480"/>
                <a:gd name="T82" fmla="*/ 164 w 278"/>
                <a:gd name="T83" fmla="*/ 33 h 480"/>
                <a:gd name="T84" fmla="*/ 161 w 278"/>
                <a:gd name="T85" fmla="*/ 60 h 480"/>
                <a:gd name="T86" fmla="*/ 151 w 278"/>
                <a:gd name="T87" fmla="*/ 92 h 480"/>
                <a:gd name="T88" fmla="*/ 151 w 278"/>
                <a:gd name="T89" fmla="*/ 95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8" h="480">
                  <a:moveTo>
                    <a:pt x="151" y="95"/>
                  </a:moveTo>
                  <a:cubicBezTo>
                    <a:pt x="153" y="95"/>
                    <a:pt x="155" y="95"/>
                    <a:pt x="157" y="95"/>
                  </a:cubicBezTo>
                  <a:cubicBezTo>
                    <a:pt x="191" y="95"/>
                    <a:pt x="224" y="95"/>
                    <a:pt x="258" y="95"/>
                  </a:cubicBezTo>
                  <a:cubicBezTo>
                    <a:pt x="261" y="95"/>
                    <a:pt x="263" y="96"/>
                    <a:pt x="264" y="99"/>
                  </a:cubicBezTo>
                  <a:cubicBezTo>
                    <a:pt x="268" y="109"/>
                    <a:pt x="273" y="120"/>
                    <a:pt x="277" y="130"/>
                  </a:cubicBezTo>
                  <a:cubicBezTo>
                    <a:pt x="278" y="134"/>
                    <a:pt x="278" y="139"/>
                    <a:pt x="277" y="143"/>
                  </a:cubicBezTo>
                  <a:cubicBezTo>
                    <a:pt x="277" y="146"/>
                    <a:pt x="273" y="149"/>
                    <a:pt x="271" y="150"/>
                  </a:cubicBezTo>
                  <a:cubicBezTo>
                    <a:pt x="259" y="154"/>
                    <a:pt x="247" y="156"/>
                    <a:pt x="235" y="155"/>
                  </a:cubicBezTo>
                  <a:cubicBezTo>
                    <a:pt x="230" y="154"/>
                    <a:pt x="229" y="156"/>
                    <a:pt x="229" y="160"/>
                  </a:cubicBezTo>
                  <a:cubicBezTo>
                    <a:pt x="230" y="170"/>
                    <a:pt x="230" y="181"/>
                    <a:pt x="229" y="192"/>
                  </a:cubicBezTo>
                  <a:cubicBezTo>
                    <a:pt x="229" y="195"/>
                    <a:pt x="228" y="198"/>
                    <a:pt x="226" y="200"/>
                  </a:cubicBezTo>
                  <a:cubicBezTo>
                    <a:pt x="223" y="203"/>
                    <a:pt x="219" y="207"/>
                    <a:pt x="215" y="210"/>
                  </a:cubicBezTo>
                  <a:cubicBezTo>
                    <a:pt x="212" y="213"/>
                    <a:pt x="212" y="214"/>
                    <a:pt x="215" y="217"/>
                  </a:cubicBezTo>
                  <a:cubicBezTo>
                    <a:pt x="219" y="221"/>
                    <a:pt x="224" y="225"/>
                    <a:pt x="227" y="230"/>
                  </a:cubicBezTo>
                  <a:cubicBezTo>
                    <a:pt x="229" y="231"/>
                    <a:pt x="229" y="234"/>
                    <a:pt x="229" y="235"/>
                  </a:cubicBezTo>
                  <a:cubicBezTo>
                    <a:pt x="226" y="245"/>
                    <a:pt x="223" y="254"/>
                    <a:pt x="220" y="264"/>
                  </a:cubicBezTo>
                  <a:cubicBezTo>
                    <a:pt x="219" y="266"/>
                    <a:pt x="219" y="268"/>
                    <a:pt x="220" y="269"/>
                  </a:cubicBezTo>
                  <a:cubicBezTo>
                    <a:pt x="225" y="280"/>
                    <a:pt x="229" y="291"/>
                    <a:pt x="231" y="303"/>
                  </a:cubicBezTo>
                  <a:cubicBezTo>
                    <a:pt x="233" y="318"/>
                    <a:pt x="227" y="332"/>
                    <a:pt x="209" y="335"/>
                  </a:cubicBezTo>
                  <a:cubicBezTo>
                    <a:pt x="189" y="338"/>
                    <a:pt x="169" y="338"/>
                    <a:pt x="149" y="337"/>
                  </a:cubicBezTo>
                  <a:cubicBezTo>
                    <a:pt x="136" y="336"/>
                    <a:pt x="122" y="333"/>
                    <a:pt x="108" y="331"/>
                  </a:cubicBezTo>
                  <a:cubicBezTo>
                    <a:pt x="105" y="331"/>
                    <a:pt x="103" y="331"/>
                    <a:pt x="103" y="335"/>
                  </a:cubicBezTo>
                  <a:cubicBezTo>
                    <a:pt x="101" y="349"/>
                    <a:pt x="98" y="363"/>
                    <a:pt x="96" y="377"/>
                  </a:cubicBezTo>
                  <a:cubicBezTo>
                    <a:pt x="93" y="391"/>
                    <a:pt x="91" y="405"/>
                    <a:pt x="88" y="420"/>
                  </a:cubicBezTo>
                  <a:cubicBezTo>
                    <a:pt x="85" y="438"/>
                    <a:pt x="82" y="456"/>
                    <a:pt x="79" y="474"/>
                  </a:cubicBezTo>
                  <a:cubicBezTo>
                    <a:pt x="78" y="476"/>
                    <a:pt x="78" y="477"/>
                    <a:pt x="77" y="480"/>
                  </a:cubicBezTo>
                  <a:cubicBezTo>
                    <a:pt x="70" y="476"/>
                    <a:pt x="62" y="473"/>
                    <a:pt x="55" y="469"/>
                  </a:cubicBezTo>
                  <a:cubicBezTo>
                    <a:pt x="38" y="461"/>
                    <a:pt x="21" y="453"/>
                    <a:pt x="4" y="445"/>
                  </a:cubicBezTo>
                  <a:cubicBezTo>
                    <a:pt x="0" y="443"/>
                    <a:pt x="0" y="441"/>
                    <a:pt x="0" y="438"/>
                  </a:cubicBezTo>
                  <a:cubicBezTo>
                    <a:pt x="0" y="392"/>
                    <a:pt x="0" y="347"/>
                    <a:pt x="0" y="301"/>
                  </a:cubicBezTo>
                  <a:cubicBezTo>
                    <a:pt x="0" y="289"/>
                    <a:pt x="0" y="277"/>
                    <a:pt x="0" y="265"/>
                  </a:cubicBezTo>
                  <a:cubicBezTo>
                    <a:pt x="6" y="266"/>
                    <a:pt x="11" y="268"/>
                    <a:pt x="16" y="270"/>
                  </a:cubicBezTo>
                  <a:cubicBezTo>
                    <a:pt x="39" y="278"/>
                    <a:pt x="64" y="273"/>
                    <a:pt x="79" y="255"/>
                  </a:cubicBezTo>
                  <a:cubicBezTo>
                    <a:pt x="98" y="233"/>
                    <a:pt x="93" y="204"/>
                    <a:pt x="72" y="188"/>
                  </a:cubicBezTo>
                  <a:cubicBezTo>
                    <a:pt x="54" y="174"/>
                    <a:pt x="35" y="173"/>
                    <a:pt x="14" y="180"/>
                  </a:cubicBezTo>
                  <a:cubicBezTo>
                    <a:pt x="10" y="182"/>
                    <a:pt x="5" y="183"/>
                    <a:pt x="1" y="185"/>
                  </a:cubicBezTo>
                  <a:cubicBezTo>
                    <a:pt x="1" y="155"/>
                    <a:pt x="1" y="125"/>
                    <a:pt x="1" y="95"/>
                  </a:cubicBezTo>
                  <a:cubicBezTo>
                    <a:pt x="36" y="95"/>
                    <a:pt x="72" y="95"/>
                    <a:pt x="108" y="95"/>
                  </a:cubicBezTo>
                  <a:cubicBezTo>
                    <a:pt x="107" y="90"/>
                    <a:pt x="105" y="85"/>
                    <a:pt x="104" y="80"/>
                  </a:cubicBezTo>
                  <a:cubicBezTo>
                    <a:pt x="101" y="70"/>
                    <a:pt x="97" y="59"/>
                    <a:pt x="95" y="49"/>
                  </a:cubicBezTo>
                  <a:cubicBezTo>
                    <a:pt x="90" y="28"/>
                    <a:pt x="106" y="0"/>
                    <a:pt x="134" y="4"/>
                  </a:cubicBezTo>
                  <a:cubicBezTo>
                    <a:pt x="148" y="5"/>
                    <a:pt x="159" y="16"/>
                    <a:pt x="164" y="33"/>
                  </a:cubicBezTo>
                  <a:cubicBezTo>
                    <a:pt x="166" y="42"/>
                    <a:pt x="164" y="51"/>
                    <a:pt x="161" y="60"/>
                  </a:cubicBezTo>
                  <a:cubicBezTo>
                    <a:pt x="158" y="71"/>
                    <a:pt x="155" y="81"/>
                    <a:pt x="151" y="92"/>
                  </a:cubicBezTo>
                  <a:cubicBezTo>
                    <a:pt x="151" y="92"/>
                    <a:pt x="151" y="93"/>
                    <a:pt x="151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226050" y="2312988"/>
              <a:ext cx="804863" cy="1268413"/>
            </a:xfrm>
            <a:custGeom>
              <a:avLst/>
              <a:gdLst>
                <a:gd name="T0" fmla="*/ 251 w 252"/>
                <a:gd name="T1" fmla="*/ 132 h 398"/>
                <a:gd name="T2" fmla="*/ 230 w 252"/>
                <a:gd name="T3" fmla="*/ 125 h 398"/>
                <a:gd name="T4" fmla="*/ 163 w 252"/>
                <a:gd name="T5" fmla="*/ 158 h 398"/>
                <a:gd name="T6" fmla="*/ 190 w 252"/>
                <a:gd name="T7" fmla="*/ 215 h 398"/>
                <a:gd name="T8" fmla="*/ 236 w 252"/>
                <a:gd name="T9" fmla="*/ 217 h 398"/>
                <a:gd name="T10" fmla="*/ 251 w 252"/>
                <a:gd name="T11" fmla="*/ 212 h 398"/>
                <a:gd name="T12" fmla="*/ 251 w 252"/>
                <a:gd name="T13" fmla="*/ 302 h 398"/>
                <a:gd name="T14" fmla="*/ 245 w 252"/>
                <a:gd name="T15" fmla="*/ 302 h 398"/>
                <a:gd name="T16" fmla="*/ 149 w 252"/>
                <a:gd name="T17" fmla="*/ 302 h 398"/>
                <a:gd name="T18" fmla="*/ 145 w 252"/>
                <a:gd name="T19" fmla="*/ 308 h 398"/>
                <a:gd name="T20" fmla="*/ 156 w 252"/>
                <a:gd name="T21" fmla="*/ 345 h 398"/>
                <a:gd name="T22" fmla="*/ 132 w 252"/>
                <a:gd name="T23" fmla="*/ 393 h 398"/>
                <a:gd name="T24" fmla="*/ 94 w 252"/>
                <a:gd name="T25" fmla="*/ 379 h 398"/>
                <a:gd name="T26" fmla="*/ 89 w 252"/>
                <a:gd name="T27" fmla="*/ 341 h 398"/>
                <a:gd name="T28" fmla="*/ 100 w 252"/>
                <a:gd name="T29" fmla="*/ 306 h 398"/>
                <a:gd name="T30" fmla="*/ 98 w 252"/>
                <a:gd name="T31" fmla="*/ 302 h 398"/>
                <a:gd name="T32" fmla="*/ 95 w 252"/>
                <a:gd name="T33" fmla="*/ 302 h 398"/>
                <a:gd name="T34" fmla="*/ 18 w 252"/>
                <a:gd name="T35" fmla="*/ 302 h 398"/>
                <a:gd name="T36" fmla="*/ 10 w 252"/>
                <a:gd name="T37" fmla="*/ 297 h 398"/>
                <a:gd name="T38" fmla="*/ 3 w 252"/>
                <a:gd name="T39" fmla="*/ 255 h 398"/>
                <a:gd name="T40" fmla="*/ 2 w 252"/>
                <a:gd name="T41" fmla="*/ 197 h 398"/>
                <a:gd name="T42" fmla="*/ 53 w 252"/>
                <a:gd name="T43" fmla="*/ 70 h 398"/>
                <a:gd name="T44" fmla="*/ 112 w 252"/>
                <a:gd name="T45" fmla="*/ 29 h 398"/>
                <a:gd name="T46" fmla="*/ 170 w 252"/>
                <a:gd name="T47" fmla="*/ 9 h 398"/>
                <a:gd name="T48" fmla="*/ 233 w 252"/>
                <a:gd name="T49" fmla="*/ 1 h 398"/>
                <a:gd name="T50" fmla="*/ 248 w 252"/>
                <a:gd name="T51" fmla="*/ 0 h 398"/>
                <a:gd name="T52" fmla="*/ 252 w 252"/>
                <a:gd name="T53" fmla="*/ 4 h 398"/>
                <a:gd name="T54" fmla="*/ 251 w 252"/>
                <a:gd name="T55" fmla="*/ 131 h 398"/>
                <a:gd name="T56" fmla="*/ 251 w 252"/>
                <a:gd name="T57" fmla="*/ 132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2" h="398">
                  <a:moveTo>
                    <a:pt x="251" y="132"/>
                  </a:moveTo>
                  <a:cubicBezTo>
                    <a:pt x="244" y="130"/>
                    <a:pt x="237" y="128"/>
                    <a:pt x="230" y="125"/>
                  </a:cubicBezTo>
                  <a:cubicBezTo>
                    <a:pt x="203" y="117"/>
                    <a:pt x="172" y="131"/>
                    <a:pt x="163" y="158"/>
                  </a:cubicBezTo>
                  <a:cubicBezTo>
                    <a:pt x="156" y="182"/>
                    <a:pt x="168" y="205"/>
                    <a:pt x="190" y="215"/>
                  </a:cubicBezTo>
                  <a:cubicBezTo>
                    <a:pt x="205" y="223"/>
                    <a:pt x="221" y="222"/>
                    <a:pt x="236" y="217"/>
                  </a:cubicBezTo>
                  <a:cubicBezTo>
                    <a:pt x="241" y="215"/>
                    <a:pt x="246" y="214"/>
                    <a:pt x="251" y="212"/>
                  </a:cubicBezTo>
                  <a:cubicBezTo>
                    <a:pt x="251" y="242"/>
                    <a:pt x="251" y="272"/>
                    <a:pt x="251" y="302"/>
                  </a:cubicBezTo>
                  <a:cubicBezTo>
                    <a:pt x="249" y="302"/>
                    <a:pt x="247" y="302"/>
                    <a:pt x="245" y="302"/>
                  </a:cubicBezTo>
                  <a:cubicBezTo>
                    <a:pt x="213" y="302"/>
                    <a:pt x="181" y="302"/>
                    <a:pt x="149" y="302"/>
                  </a:cubicBezTo>
                  <a:cubicBezTo>
                    <a:pt x="143" y="302"/>
                    <a:pt x="143" y="302"/>
                    <a:pt x="145" y="308"/>
                  </a:cubicBezTo>
                  <a:cubicBezTo>
                    <a:pt x="149" y="320"/>
                    <a:pt x="153" y="332"/>
                    <a:pt x="156" y="345"/>
                  </a:cubicBezTo>
                  <a:cubicBezTo>
                    <a:pt x="161" y="365"/>
                    <a:pt x="153" y="386"/>
                    <a:pt x="132" y="393"/>
                  </a:cubicBezTo>
                  <a:cubicBezTo>
                    <a:pt x="118" y="398"/>
                    <a:pt x="103" y="394"/>
                    <a:pt x="94" y="379"/>
                  </a:cubicBezTo>
                  <a:cubicBezTo>
                    <a:pt x="86" y="367"/>
                    <a:pt x="85" y="354"/>
                    <a:pt x="89" y="341"/>
                  </a:cubicBezTo>
                  <a:cubicBezTo>
                    <a:pt x="93" y="329"/>
                    <a:pt x="97" y="317"/>
                    <a:pt x="100" y="306"/>
                  </a:cubicBezTo>
                  <a:cubicBezTo>
                    <a:pt x="100" y="305"/>
                    <a:pt x="99" y="303"/>
                    <a:pt x="98" y="302"/>
                  </a:cubicBezTo>
                  <a:cubicBezTo>
                    <a:pt x="97" y="302"/>
                    <a:pt x="96" y="302"/>
                    <a:pt x="95" y="302"/>
                  </a:cubicBezTo>
                  <a:cubicBezTo>
                    <a:pt x="69" y="302"/>
                    <a:pt x="43" y="302"/>
                    <a:pt x="18" y="302"/>
                  </a:cubicBezTo>
                  <a:cubicBezTo>
                    <a:pt x="13" y="302"/>
                    <a:pt x="11" y="301"/>
                    <a:pt x="10" y="297"/>
                  </a:cubicBezTo>
                  <a:cubicBezTo>
                    <a:pt x="8" y="283"/>
                    <a:pt x="4" y="269"/>
                    <a:pt x="3" y="255"/>
                  </a:cubicBezTo>
                  <a:cubicBezTo>
                    <a:pt x="2" y="236"/>
                    <a:pt x="0" y="216"/>
                    <a:pt x="2" y="197"/>
                  </a:cubicBezTo>
                  <a:cubicBezTo>
                    <a:pt x="5" y="149"/>
                    <a:pt x="19" y="106"/>
                    <a:pt x="53" y="70"/>
                  </a:cubicBezTo>
                  <a:cubicBezTo>
                    <a:pt x="70" y="53"/>
                    <a:pt x="90" y="39"/>
                    <a:pt x="112" y="29"/>
                  </a:cubicBezTo>
                  <a:cubicBezTo>
                    <a:pt x="130" y="20"/>
                    <a:pt x="150" y="13"/>
                    <a:pt x="170" y="9"/>
                  </a:cubicBezTo>
                  <a:cubicBezTo>
                    <a:pt x="191" y="4"/>
                    <a:pt x="212" y="2"/>
                    <a:pt x="233" y="1"/>
                  </a:cubicBezTo>
                  <a:cubicBezTo>
                    <a:pt x="238" y="1"/>
                    <a:pt x="243" y="0"/>
                    <a:pt x="248" y="0"/>
                  </a:cubicBezTo>
                  <a:cubicBezTo>
                    <a:pt x="250" y="0"/>
                    <a:pt x="252" y="1"/>
                    <a:pt x="252" y="4"/>
                  </a:cubicBezTo>
                  <a:cubicBezTo>
                    <a:pt x="252" y="46"/>
                    <a:pt x="252" y="88"/>
                    <a:pt x="251" y="131"/>
                  </a:cubicBezTo>
                  <a:cubicBezTo>
                    <a:pt x="251" y="131"/>
                    <a:pt x="251" y="131"/>
                    <a:pt x="251" y="1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778500" y="2316163"/>
              <a:ext cx="1104900" cy="960438"/>
            </a:xfrm>
            <a:custGeom>
              <a:avLst/>
              <a:gdLst>
                <a:gd name="T0" fmla="*/ 346 w 346"/>
                <a:gd name="T1" fmla="*/ 301 h 301"/>
                <a:gd name="T2" fmla="*/ 261 w 346"/>
                <a:gd name="T3" fmla="*/ 301 h 301"/>
                <a:gd name="T4" fmla="*/ 267 w 346"/>
                <a:gd name="T5" fmla="*/ 282 h 301"/>
                <a:gd name="T6" fmla="*/ 253 w 346"/>
                <a:gd name="T7" fmla="*/ 223 h 301"/>
                <a:gd name="T8" fmla="*/ 179 w 346"/>
                <a:gd name="T9" fmla="*/ 236 h 301"/>
                <a:gd name="T10" fmla="*/ 178 w 346"/>
                <a:gd name="T11" fmla="*/ 290 h 301"/>
                <a:gd name="T12" fmla="*/ 179 w 346"/>
                <a:gd name="T13" fmla="*/ 293 h 301"/>
                <a:gd name="T14" fmla="*/ 181 w 346"/>
                <a:gd name="T15" fmla="*/ 301 h 301"/>
                <a:gd name="T16" fmla="*/ 92 w 346"/>
                <a:gd name="T17" fmla="*/ 301 h 301"/>
                <a:gd name="T18" fmla="*/ 92 w 346"/>
                <a:gd name="T19" fmla="*/ 192 h 301"/>
                <a:gd name="T20" fmla="*/ 71 w 346"/>
                <a:gd name="T21" fmla="*/ 199 h 301"/>
                <a:gd name="T22" fmla="*/ 35 w 346"/>
                <a:gd name="T23" fmla="*/ 206 h 301"/>
                <a:gd name="T24" fmla="*/ 1 w 346"/>
                <a:gd name="T25" fmla="*/ 173 h 301"/>
                <a:gd name="T26" fmla="*/ 22 w 346"/>
                <a:gd name="T27" fmla="*/ 140 h 301"/>
                <a:gd name="T28" fmla="*/ 57 w 346"/>
                <a:gd name="T29" fmla="*/ 139 h 301"/>
                <a:gd name="T30" fmla="*/ 86 w 346"/>
                <a:gd name="T31" fmla="*/ 148 h 301"/>
                <a:gd name="T32" fmla="*/ 92 w 346"/>
                <a:gd name="T33" fmla="*/ 149 h 301"/>
                <a:gd name="T34" fmla="*/ 92 w 346"/>
                <a:gd name="T35" fmla="*/ 0 h 301"/>
                <a:gd name="T36" fmla="*/ 105 w 346"/>
                <a:gd name="T37" fmla="*/ 1 h 301"/>
                <a:gd name="T38" fmla="*/ 186 w 346"/>
                <a:gd name="T39" fmla="*/ 19 h 301"/>
                <a:gd name="T40" fmla="*/ 278 w 346"/>
                <a:gd name="T41" fmla="*/ 97 h 301"/>
                <a:gd name="T42" fmla="*/ 307 w 346"/>
                <a:gd name="T43" fmla="*/ 172 h 301"/>
                <a:gd name="T44" fmla="*/ 314 w 346"/>
                <a:gd name="T45" fmla="*/ 227 h 301"/>
                <a:gd name="T46" fmla="*/ 325 w 346"/>
                <a:gd name="T47" fmla="*/ 263 h 301"/>
                <a:gd name="T48" fmla="*/ 346 w 346"/>
                <a:gd name="T4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01">
                  <a:moveTo>
                    <a:pt x="346" y="301"/>
                  </a:moveTo>
                  <a:cubicBezTo>
                    <a:pt x="318" y="301"/>
                    <a:pt x="290" y="301"/>
                    <a:pt x="261" y="301"/>
                  </a:cubicBezTo>
                  <a:cubicBezTo>
                    <a:pt x="263" y="294"/>
                    <a:pt x="265" y="288"/>
                    <a:pt x="267" y="282"/>
                  </a:cubicBezTo>
                  <a:cubicBezTo>
                    <a:pt x="274" y="261"/>
                    <a:pt x="269" y="237"/>
                    <a:pt x="253" y="223"/>
                  </a:cubicBezTo>
                  <a:cubicBezTo>
                    <a:pt x="229" y="200"/>
                    <a:pt x="195" y="208"/>
                    <a:pt x="179" y="236"/>
                  </a:cubicBezTo>
                  <a:cubicBezTo>
                    <a:pt x="170" y="254"/>
                    <a:pt x="171" y="272"/>
                    <a:pt x="178" y="290"/>
                  </a:cubicBezTo>
                  <a:cubicBezTo>
                    <a:pt x="179" y="291"/>
                    <a:pt x="179" y="292"/>
                    <a:pt x="179" y="293"/>
                  </a:cubicBezTo>
                  <a:cubicBezTo>
                    <a:pt x="180" y="295"/>
                    <a:pt x="181" y="298"/>
                    <a:pt x="181" y="301"/>
                  </a:cubicBezTo>
                  <a:cubicBezTo>
                    <a:pt x="152" y="301"/>
                    <a:pt x="122" y="301"/>
                    <a:pt x="92" y="301"/>
                  </a:cubicBezTo>
                  <a:cubicBezTo>
                    <a:pt x="92" y="265"/>
                    <a:pt x="92" y="229"/>
                    <a:pt x="92" y="192"/>
                  </a:cubicBezTo>
                  <a:cubicBezTo>
                    <a:pt x="84" y="195"/>
                    <a:pt x="78" y="197"/>
                    <a:pt x="71" y="199"/>
                  </a:cubicBezTo>
                  <a:cubicBezTo>
                    <a:pt x="59" y="203"/>
                    <a:pt x="48" y="208"/>
                    <a:pt x="35" y="206"/>
                  </a:cubicBezTo>
                  <a:cubicBezTo>
                    <a:pt x="18" y="203"/>
                    <a:pt x="4" y="192"/>
                    <a:pt x="1" y="173"/>
                  </a:cubicBezTo>
                  <a:cubicBezTo>
                    <a:pt x="0" y="160"/>
                    <a:pt x="10" y="145"/>
                    <a:pt x="22" y="140"/>
                  </a:cubicBezTo>
                  <a:cubicBezTo>
                    <a:pt x="34" y="135"/>
                    <a:pt x="45" y="135"/>
                    <a:pt x="57" y="139"/>
                  </a:cubicBezTo>
                  <a:cubicBezTo>
                    <a:pt x="67" y="142"/>
                    <a:pt x="76" y="145"/>
                    <a:pt x="86" y="148"/>
                  </a:cubicBezTo>
                  <a:cubicBezTo>
                    <a:pt x="88" y="148"/>
                    <a:pt x="90" y="149"/>
                    <a:pt x="92" y="149"/>
                  </a:cubicBezTo>
                  <a:cubicBezTo>
                    <a:pt x="92" y="99"/>
                    <a:pt x="92" y="50"/>
                    <a:pt x="92" y="0"/>
                  </a:cubicBezTo>
                  <a:cubicBezTo>
                    <a:pt x="97" y="0"/>
                    <a:pt x="101" y="0"/>
                    <a:pt x="105" y="1"/>
                  </a:cubicBezTo>
                  <a:cubicBezTo>
                    <a:pt x="133" y="3"/>
                    <a:pt x="160" y="8"/>
                    <a:pt x="186" y="19"/>
                  </a:cubicBezTo>
                  <a:cubicBezTo>
                    <a:pt x="225" y="35"/>
                    <a:pt x="256" y="61"/>
                    <a:pt x="278" y="97"/>
                  </a:cubicBezTo>
                  <a:cubicBezTo>
                    <a:pt x="292" y="120"/>
                    <a:pt x="302" y="146"/>
                    <a:pt x="307" y="172"/>
                  </a:cubicBezTo>
                  <a:cubicBezTo>
                    <a:pt x="311" y="190"/>
                    <a:pt x="313" y="209"/>
                    <a:pt x="314" y="227"/>
                  </a:cubicBezTo>
                  <a:cubicBezTo>
                    <a:pt x="315" y="240"/>
                    <a:pt x="319" y="252"/>
                    <a:pt x="325" y="263"/>
                  </a:cubicBezTo>
                  <a:cubicBezTo>
                    <a:pt x="332" y="275"/>
                    <a:pt x="339" y="288"/>
                    <a:pt x="346" y="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76850" y="3321051"/>
              <a:ext cx="1054100" cy="1087438"/>
            </a:xfrm>
            <a:custGeom>
              <a:avLst/>
              <a:gdLst>
                <a:gd name="T0" fmla="*/ 145 w 330"/>
                <a:gd name="T1" fmla="*/ 0 h 341"/>
                <a:gd name="T2" fmla="*/ 235 w 330"/>
                <a:gd name="T3" fmla="*/ 0 h 341"/>
                <a:gd name="T4" fmla="*/ 235 w 330"/>
                <a:gd name="T5" fmla="*/ 108 h 341"/>
                <a:gd name="T6" fmla="*/ 255 w 330"/>
                <a:gd name="T7" fmla="*/ 102 h 341"/>
                <a:gd name="T8" fmla="*/ 281 w 330"/>
                <a:gd name="T9" fmla="*/ 95 h 341"/>
                <a:gd name="T10" fmla="*/ 323 w 330"/>
                <a:gd name="T11" fmla="*/ 116 h 341"/>
                <a:gd name="T12" fmla="*/ 309 w 330"/>
                <a:gd name="T13" fmla="*/ 159 h 341"/>
                <a:gd name="T14" fmla="*/ 272 w 330"/>
                <a:gd name="T15" fmla="*/ 163 h 341"/>
                <a:gd name="T16" fmla="*/ 236 w 330"/>
                <a:gd name="T17" fmla="*/ 151 h 341"/>
                <a:gd name="T18" fmla="*/ 236 w 330"/>
                <a:gd name="T19" fmla="*/ 341 h 341"/>
                <a:gd name="T20" fmla="*/ 219 w 330"/>
                <a:gd name="T21" fmla="*/ 334 h 341"/>
                <a:gd name="T22" fmla="*/ 154 w 330"/>
                <a:gd name="T23" fmla="*/ 303 h 341"/>
                <a:gd name="T24" fmla="*/ 91 w 330"/>
                <a:gd name="T25" fmla="*/ 272 h 341"/>
                <a:gd name="T26" fmla="*/ 64 w 330"/>
                <a:gd name="T27" fmla="*/ 260 h 341"/>
                <a:gd name="T28" fmla="*/ 60 w 330"/>
                <a:gd name="T29" fmla="*/ 253 h 341"/>
                <a:gd name="T30" fmla="*/ 63 w 330"/>
                <a:gd name="T31" fmla="*/ 153 h 341"/>
                <a:gd name="T32" fmla="*/ 62 w 330"/>
                <a:gd name="T33" fmla="*/ 119 h 341"/>
                <a:gd name="T34" fmla="*/ 58 w 330"/>
                <a:gd name="T35" fmla="*/ 109 h 341"/>
                <a:gd name="T36" fmla="*/ 13 w 330"/>
                <a:gd name="T37" fmla="*/ 35 h 341"/>
                <a:gd name="T38" fmla="*/ 0 w 330"/>
                <a:gd name="T39" fmla="*/ 0 h 341"/>
                <a:gd name="T40" fmla="*/ 67 w 330"/>
                <a:gd name="T41" fmla="*/ 0 h 341"/>
                <a:gd name="T42" fmla="*/ 62 w 330"/>
                <a:gd name="T43" fmla="*/ 16 h 341"/>
                <a:gd name="T44" fmla="*/ 69 w 330"/>
                <a:gd name="T45" fmla="*/ 73 h 341"/>
                <a:gd name="T46" fmla="*/ 147 w 330"/>
                <a:gd name="T47" fmla="*/ 68 h 341"/>
                <a:gd name="T48" fmla="*/ 151 w 330"/>
                <a:gd name="T49" fmla="*/ 17 h 341"/>
                <a:gd name="T50" fmla="*/ 145 w 330"/>
                <a:gd name="T5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0" h="341">
                  <a:moveTo>
                    <a:pt x="145" y="0"/>
                  </a:moveTo>
                  <a:cubicBezTo>
                    <a:pt x="176" y="0"/>
                    <a:pt x="205" y="0"/>
                    <a:pt x="235" y="0"/>
                  </a:cubicBezTo>
                  <a:cubicBezTo>
                    <a:pt x="235" y="36"/>
                    <a:pt x="235" y="71"/>
                    <a:pt x="235" y="108"/>
                  </a:cubicBezTo>
                  <a:cubicBezTo>
                    <a:pt x="242" y="106"/>
                    <a:pt x="248" y="104"/>
                    <a:pt x="255" y="102"/>
                  </a:cubicBezTo>
                  <a:cubicBezTo>
                    <a:pt x="263" y="100"/>
                    <a:pt x="272" y="97"/>
                    <a:pt x="281" y="95"/>
                  </a:cubicBezTo>
                  <a:cubicBezTo>
                    <a:pt x="298" y="92"/>
                    <a:pt x="316" y="101"/>
                    <a:pt x="323" y="116"/>
                  </a:cubicBezTo>
                  <a:cubicBezTo>
                    <a:pt x="330" y="132"/>
                    <a:pt x="324" y="150"/>
                    <a:pt x="309" y="159"/>
                  </a:cubicBezTo>
                  <a:cubicBezTo>
                    <a:pt x="297" y="166"/>
                    <a:pt x="285" y="167"/>
                    <a:pt x="272" y="163"/>
                  </a:cubicBezTo>
                  <a:cubicBezTo>
                    <a:pt x="260" y="159"/>
                    <a:pt x="248" y="155"/>
                    <a:pt x="236" y="151"/>
                  </a:cubicBezTo>
                  <a:cubicBezTo>
                    <a:pt x="236" y="215"/>
                    <a:pt x="236" y="278"/>
                    <a:pt x="236" y="341"/>
                  </a:cubicBezTo>
                  <a:cubicBezTo>
                    <a:pt x="230" y="339"/>
                    <a:pt x="224" y="336"/>
                    <a:pt x="219" y="334"/>
                  </a:cubicBezTo>
                  <a:cubicBezTo>
                    <a:pt x="197" y="323"/>
                    <a:pt x="176" y="313"/>
                    <a:pt x="154" y="303"/>
                  </a:cubicBezTo>
                  <a:cubicBezTo>
                    <a:pt x="133" y="293"/>
                    <a:pt x="112" y="282"/>
                    <a:pt x="91" y="272"/>
                  </a:cubicBezTo>
                  <a:cubicBezTo>
                    <a:pt x="82" y="268"/>
                    <a:pt x="73" y="264"/>
                    <a:pt x="64" y="260"/>
                  </a:cubicBezTo>
                  <a:cubicBezTo>
                    <a:pt x="61" y="258"/>
                    <a:pt x="60" y="257"/>
                    <a:pt x="60" y="253"/>
                  </a:cubicBezTo>
                  <a:cubicBezTo>
                    <a:pt x="61" y="220"/>
                    <a:pt x="62" y="187"/>
                    <a:pt x="63" y="153"/>
                  </a:cubicBezTo>
                  <a:cubicBezTo>
                    <a:pt x="63" y="142"/>
                    <a:pt x="62" y="130"/>
                    <a:pt x="62" y="119"/>
                  </a:cubicBezTo>
                  <a:cubicBezTo>
                    <a:pt x="61" y="115"/>
                    <a:pt x="60" y="111"/>
                    <a:pt x="58" y="109"/>
                  </a:cubicBezTo>
                  <a:cubicBezTo>
                    <a:pt x="40" y="86"/>
                    <a:pt x="25" y="61"/>
                    <a:pt x="13" y="35"/>
                  </a:cubicBezTo>
                  <a:cubicBezTo>
                    <a:pt x="9" y="24"/>
                    <a:pt x="4" y="12"/>
                    <a:pt x="0" y="0"/>
                  </a:cubicBezTo>
                  <a:cubicBezTo>
                    <a:pt x="22" y="0"/>
                    <a:pt x="44" y="0"/>
                    <a:pt x="67" y="0"/>
                  </a:cubicBezTo>
                  <a:cubicBezTo>
                    <a:pt x="65" y="6"/>
                    <a:pt x="64" y="11"/>
                    <a:pt x="62" y="16"/>
                  </a:cubicBezTo>
                  <a:cubicBezTo>
                    <a:pt x="54" y="36"/>
                    <a:pt x="55" y="55"/>
                    <a:pt x="69" y="73"/>
                  </a:cubicBezTo>
                  <a:cubicBezTo>
                    <a:pt x="89" y="101"/>
                    <a:pt x="130" y="98"/>
                    <a:pt x="147" y="68"/>
                  </a:cubicBezTo>
                  <a:cubicBezTo>
                    <a:pt x="156" y="52"/>
                    <a:pt x="157" y="35"/>
                    <a:pt x="151" y="17"/>
                  </a:cubicBezTo>
                  <a:cubicBezTo>
                    <a:pt x="149" y="12"/>
                    <a:pt x="147" y="6"/>
                    <a:pt x="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564195" y="4853666"/>
            <a:ext cx="5497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40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Neural Network Chart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885BB7-CD68-4D90-9D43-D52B807CA02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61C74D-06F9-4A20-9194-A1C7E1596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42" y="99382"/>
            <a:ext cx="5422002" cy="6619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17E73E-9AE9-45C9-92B3-E7FB74A1FDA8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DBE019-CDE2-40A3-AFE2-129B858FB504}"/>
              </a:ext>
            </a:extLst>
          </p:cNvPr>
          <p:cNvSpPr/>
          <p:nvPr/>
        </p:nvSpPr>
        <p:spPr>
          <a:xfrm>
            <a:off x="-437758" y="47825"/>
            <a:ext cx="91440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ID" sz="10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https://becominghuman.ai/cheat-sheets-for-ai-neural-networks-machine-learning-deep-learning-big-data-678c51b4b463</a:t>
            </a:r>
            <a:endParaRPr lang="en-ID" sz="1000" dirty="0"/>
          </a:p>
          <a:p>
            <a:br>
              <a:rPr lang="en-ID" sz="1000" dirty="0"/>
            </a:br>
            <a:endParaRPr lang="en-ID" sz="1000" dirty="0"/>
          </a:p>
        </p:txBody>
      </p:sp>
    </p:spTree>
    <p:extLst>
      <p:ext uri="{BB962C8B-B14F-4D97-AF65-F5344CB8AC3E}">
        <p14:creationId xmlns:p14="http://schemas.microsoft.com/office/powerpoint/2010/main" val="11848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CE75301D-8D72-4138-8F5D-E9E34FB49D51}"/>
              </a:ext>
            </a:extLst>
          </p:cNvPr>
          <p:cNvSpPr/>
          <p:nvPr/>
        </p:nvSpPr>
        <p:spPr>
          <a:xfrm>
            <a:off x="7235634" y="5654584"/>
            <a:ext cx="2812297" cy="179680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53646" y="334456"/>
            <a:ext cx="434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Deep Learning vs Classical Machine Learning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520698" y="1252638"/>
            <a:ext cx="6269699" cy="5007995"/>
            <a:chOff x="2244725" y="2692929"/>
            <a:chExt cx="3076575" cy="2457450"/>
          </a:xfrm>
        </p:grpSpPr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461829" y="2335065"/>
            <a:ext cx="32713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In classical machine learning, most of the features used require identification of domain experts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461829" y="3465753"/>
            <a:ext cx="32713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Deep networks scale much better with more data than classical ML algorithms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461829" y="4580620"/>
            <a:ext cx="3271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Deep learning techniques can be adapted to different domains and applications far more easily than classical ML</a:t>
            </a:r>
          </a:p>
        </p:txBody>
      </p:sp>
      <p:sp>
        <p:nvSpPr>
          <p:cNvPr id="16" name="Oval 15"/>
          <p:cNvSpPr/>
          <p:nvPr/>
        </p:nvSpPr>
        <p:spPr>
          <a:xfrm>
            <a:off x="653646" y="2420009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653646" y="3607459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653646" y="4833009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634FA1-95D5-4DB9-9967-F901D555674F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pic>
        <p:nvPicPr>
          <p:cNvPr id="21" name="Google Shape;205;p37">
            <a:extLst>
              <a:ext uri="{FF2B5EF4-FFF2-40B4-BE49-F238E27FC236}">
                <a16:creationId xmlns:a16="http://schemas.microsoft.com/office/drawing/2014/main" id="{3300AD32-994B-4248-91CC-05E342F52D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5450" y="1686440"/>
            <a:ext cx="5339515" cy="260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90C830-2460-4DDF-B7D8-78CD471E081E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3002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id-ID" sz="4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Why Now?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94292-6C3E-4B16-A655-74583E763560}"/>
              </a:ext>
            </a:extLst>
          </p:cNvPr>
          <p:cNvGrpSpPr/>
          <p:nvPr/>
        </p:nvGrpSpPr>
        <p:grpSpPr>
          <a:xfrm>
            <a:off x="7614755" y="1352439"/>
            <a:ext cx="3767266" cy="3708713"/>
            <a:chOff x="1202749" y="1665337"/>
            <a:chExt cx="4032554" cy="396987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9F3B4B5-5477-4435-9514-3E6116CA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907" y="1665337"/>
              <a:ext cx="1246253" cy="1263526"/>
            </a:xfrm>
            <a:custGeom>
              <a:avLst/>
              <a:gdLst>
                <a:gd name="T0" fmla="*/ 554 w 1190"/>
                <a:gd name="T1" fmla="*/ 880 h 1189"/>
                <a:gd name="T2" fmla="*/ 480 w 1190"/>
                <a:gd name="T3" fmla="*/ 864 h 1189"/>
                <a:gd name="T4" fmla="*/ 307 w 1190"/>
                <a:gd name="T5" fmla="*/ 832 h 1189"/>
                <a:gd name="T6" fmla="*/ 254 w 1190"/>
                <a:gd name="T7" fmla="*/ 824 h 1189"/>
                <a:gd name="T8" fmla="*/ 233 w 1190"/>
                <a:gd name="T9" fmla="*/ 790 h 1189"/>
                <a:gd name="T10" fmla="*/ 263 w 1190"/>
                <a:gd name="T11" fmla="*/ 640 h 1189"/>
                <a:gd name="T12" fmla="*/ 286 w 1190"/>
                <a:gd name="T13" fmla="*/ 506 h 1189"/>
                <a:gd name="T14" fmla="*/ 267 w 1190"/>
                <a:gd name="T15" fmla="*/ 487 h 1189"/>
                <a:gd name="T16" fmla="*/ 184 w 1190"/>
                <a:gd name="T17" fmla="*/ 499 h 1189"/>
                <a:gd name="T18" fmla="*/ 33 w 1190"/>
                <a:gd name="T19" fmla="*/ 334 h 1189"/>
                <a:gd name="T20" fmla="*/ 113 w 1190"/>
                <a:gd name="T21" fmla="*/ 263 h 1189"/>
                <a:gd name="T22" fmla="*/ 236 w 1190"/>
                <a:gd name="T23" fmla="*/ 280 h 1189"/>
                <a:gd name="T24" fmla="*/ 320 w 1190"/>
                <a:gd name="T25" fmla="*/ 324 h 1189"/>
                <a:gd name="T26" fmla="*/ 337 w 1190"/>
                <a:gd name="T27" fmla="*/ 242 h 1189"/>
                <a:gd name="T28" fmla="*/ 370 w 1190"/>
                <a:gd name="T29" fmla="*/ 68 h 1189"/>
                <a:gd name="T30" fmla="*/ 377 w 1190"/>
                <a:gd name="T31" fmla="*/ 20 h 1189"/>
                <a:gd name="T32" fmla="*/ 401 w 1190"/>
                <a:gd name="T33" fmla="*/ 4 h 1189"/>
                <a:gd name="T34" fmla="*/ 569 w 1190"/>
                <a:gd name="T35" fmla="*/ 36 h 1189"/>
                <a:gd name="T36" fmla="*/ 730 w 1190"/>
                <a:gd name="T37" fmla="*/ 67 h 1189"/>
                <a:gd name="T38" fmla="*/ 966 w 1190"/>
                <a:gd name="T39" fmla="*/ 109 h 1189"/>
                <a:gd name="T40" fmla="*/ 1118 w 1190"/>
                <a:gd name="T41" fmla="*/ 139 h 1189"/>
                <a:gd name="T42" fmla="*/ 1164 w 1190"/>
                <a:gd name="T43" fmla="*/ 146 h 1189"/>
                <a:gd name="T44" fmla="*/ 1187 w 1190"/>
                <a:gd name="T45" fmla="*/ 178 h 1189"/>
                <a:gd name="T46" fmla="*/ 1170 w 1190"/>
                <a:gd name="T47" fmla="*/ 281 h 1189"/>
                <a:gd name="T48" fmla="*/ 1135 w 1190"/>
                <a:gd name="T49" fmla="*/ 471 h 1189"/>
                <a:gd name="T50" fmla="*/ 1094 w 1190"/>
                <a:gd name="T51" fmla="*/ 695 h 1189"/>
                <a:gd name="T52" fmla="*/ 1051 w 1190"/>
                <a:gd name="T53" fmla="*/ 932 h 1189"/>
                <a:gd name="T54" fmla="*/ 1047 w 1190"/>
                <a:gd name="T55" fmla="*/ 954 h 1189"/>
                <a:gd name="T56" fmla="*/ 1027 w 1190"/>
                <a:gd name="T57" fmla="*/ 967 h 1189"/>
                <a:gd name="T58" fmla="*/ 786 w 1190"/>
                <a:gd name="T59" fmla="*/ 921 h 1189"/>
                <a:gd name="T60" fmla="*/ 733 w 1190"/>
                <a:gd name="T61" fmla="*/ 913 h 1189"/>
                <a:gd name="T62" fmla="*/ 717 w 1190"/>
                <a:gd name="T63" fmla="*/ 929 h 1189"/>
                <a:gd name="T64" fmla="*/ 729 w 1190"/>
                <a:gd name="T65" fmla="*/ 1008 h 1189"/>
                <a:gd name="T66" fmla="*/ 647 w 1190"/>
                <a:gd name="T67" fmla="*/ 1165 h 1189"/>
                <a:gd name="T68" fmla="*/ 493 w 1190"/>
                <a:gd name="T69" fmla="*/ 1086 h 1189"/>
                <a:gd name="T70" fmla="*/ 510 w 1190"/>
                <a:gd name="T71" fmla="*/ 966 h 1189"/>
                <a:gd name="T72" fmla="*/ 554 w 1190"/>
                <a:gd name="T73" fmla="*/ 88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0" h="1189">
                  <a:moveTo>
                    <a:pt x="554" y="880"/>
                  </a:moveTo>
                  <a:cubicBezTo>
                    <a:pt x="527" y="874"/>
                    <a:pt x="504" y="868"/>
                    <a:pt x="480" y="864"/>
                  </a:cubicBezTo>
                  <a:cubicBezTo>
                    <a:pt x="422" y="853"/>
                    <a:pt x="365" y="842"/>
                    <a:pt x="307" y="832"/>
                  </a:cubicBezTo>
                  <a:cubicBezTo>
                    <a:pt x="289" y="829"/>
                    <a:pt x="272" y="826"/>
                    <a:pt x="254" y="824"/>
                  </a:cubicBezTo>
                  <a:cubicBezTo>
                    <a:pt x="233" y="821"/>
                    <a:pt x="229" y="809"/>
                    <a:pt x="233" y="790"/>
                  </a:cubicBezTo>
                  <a:cubicBezTo>
                    <a:pt x="243" y="740"/>
                    <a:pt x="254" y="690"/>
                    <a:pt x="263" y="640"/>
                  </a:cubicBezTo>
                  <a:cubicBezTo>
                    <a:pt x="271" y="595"/>
                    <a:pt x="278" y="551"/>
                    <a:pt x="286" y="506"/>
                  </a:cubicBezTo>
                  <a:cubicBezTo>
                    <a:pt x="289" y="489"/>
                    <a:pt x="283" y="484"/>
                    <a:pt x="267" y="487"/>
                  </a:cubicBezTo>
                  <a:cubicBezTo>
                    <a:pt x="239" y="491"/>
                    <a:pt x="212" y="495"/>
                    <a:pt x="184" y="499"/>
                  </a:cubicBezTo>
                  <a:cubicBezTo>
                    <a:pt x="98" y="510"/>
                    <a:pt x="0" y="440"/>
                    <a:pt x="33" y="334"/>
                  </a:cubicBezTo>
                  <a:cubicBezTo>
                    <a:pt x="45" y="296"/>
                    <a:pt x="75" y="274"/>
                    <a:pt x="113" y="263"/>
                  </a:cubicBezTo>
                  <a:cubicBezTo>
                    <a:pt x="157" y="249"/>
                    <a:pt x="197" y="258"/>
                    <a:pt x="236" y="280"/>
                  </a:cubicBezTo>
                  <a:cubicBezTo>
                    <a:pt x="262" y="295"/>
                    <a:pt x="289" y="308"/>
                    <a:pt x="320" y="324"/>
                  </a:cubicBezTo>
                  <a:cubicBezTo>
                    <a:pt x="326" y="295"/>
                    <a:pt x="332" y="269"/>
                    <a:pt x="337" y="242"/>
                  </a:cubicBezTo>
                  <a:cubicBezTo>
                    <a:pt x="348" y="184"/>
                    <a:pt x="359" y="126"/>
                    <a:pt x="370" y="68"/>
                  </a:cubicBezTo>
                  <a:cubicBezTo>
                    <a:pt x="373" y="52"/>
                    <a:pt x="374" y="36"/>
                    <a:pt x="377" y="20"/>
                  </a:cubicBezTo>
                  <a:cubicBezTo>
                    <a:pt x="379" y="6"/>
                    <a:pt x="383" y="0"/>
                    <a:pt x="401" y="4"/>
                  </a:cubicBezTo>
                  <a:cubicBezTo>
                    <a:pt x="457" y="16"/>
                    <a:pt x="513" y="26"/>
                    <a:pt x="569" y="36"/>
                  </a:cubicBezTo>
                  <a:cubicBezTo>
                    <a:pt x="623" y="46"/>
                    <a:pt x="676" y="57"/>
                    <a:pt x="730" y="67"/>
                  </a:cubicBezTo>
                  <a:cubicBezTo>
                    <a:pt x="809" y="81"/>
                    <a:pt x="887" y="95"/>
                    <a:pt x="966" y="109"/>
                  </a:cubicBezTo>
                  <a:cubicBezTo>
                    <a:pt x="1017" y="119"/>
                    <a:pt x="1067" y="130"/>
                    <a:pt x="1118" y="139"/>
                  </a:cubicBezTo>
                  <a:cubicBezTo>
                    <a:pt x="1133" y="142"/>
                    <a:pt x="1149" y="143"/>
                    <a:pt x="1164" y="146"/>
                  </a:cubicBezTo>
                  <a:cubicBezTo>
                    <a:pt x="1188" y="151"/>
                    <a:pt x="1190" y="154"/>
                    <a:pt x="1187" y="178"/>
                  </a:cubicBezTo>
                  <a:cubicBezTo>
                    <a:pt x="1182" y="213"/>
                    <a:pt x="1176" y="247"/>
                    <a:pt x="1170" y="281"/>
                  </a:cubicBezTo>
                  <a:cubicBezTo>
                    <a:pt x="1159" y="344"/>
                    <a:pt x="1146" y="408"/>
                    <a:pt x="1135" y="471"/>
                  </a:cubicBezTo>
                  <a:cubicBezTo>
                    <a:pt x="1121" y="546"/>
                    <a:pt x="1107" y="620"/>
                    <a:pt x="1094" y="695"/>
                  </a:cubicBezTo>
                  <a:cubicBezTo>
                    <a:pt x="1080" y="774"/>
                    <a:pt x="1066" y="853"/>
                    <a:pt x="1051" y="932"/>
                  </a:cubicBezTo>
                  <a:cubicBezTo>
                    <a:pt x="1050" y="940"/>
                    <a:pt x="1048" y="947"/>
                    <a:pt x="1047" y="954"/>
                  </a:cubicBezTo>
                  <a:cubicBezTo>
                    <a:pt x="1045" y="966"/>
                    <a:pt x="1038" y="969"/>
                    <a:pt x="1027" y="967"/>
                  </a:cubicBezTo>
                  <a:cubicBezTo>
                    <a:pt x="947" y="952"/>
                    <a:pt x="866" y="936"/>
                    <a:pt x="786" y="921"/>
                  </a:cubicBezTo>
                  <a:cubicBezTo>
                    <a:pt x="768" y="918"/>
                    <a:pt x="750" y="916"/>
                    <a:pt x="733" y="913"/>
                  </a:cubicBezTo>
                  <a:cubicBezTo>
                    <a:pt x="720" y="910"/>
                    <a:pt x="716" y="917"/>
                    <a:pt x="717" y="929"/>
                  </a:cubicBezTo>
                  <a:cubicBezTo>
                    <a:pt x="721" y="955"/>
                    <a:pt x="723" y="982"/>
                    <a:pt x="729" y="1008"/>
                  </a:cubicBezTo>
                  <a:cubicBezTo>
                    <a:pt x="741" y="1069"/>
                    <a:pt x="705" y="1145"/>
                    <a:pt x="647" y="1165"/>
                  </a:cubicBezTo>
                  <a:cubicBezTo>
                    <a:pt x="580" y="1189"/>
                    <a:pt x="518" y="1160"/>
                    <a:pt x="493" y="1086"/>
                  </a:cubicBezTo>
                  <a:cubicBezTo>
                    <a:pt x="479" y="1043"/>
                    <a:pt x="489" y="1004"/>
                    <a:pt x="510" y="966"/>
                  </a:cubicBezTo>
                  <a:cubicBezTo>
                    <a:pt x="524" y="939"/>
                    <a:pt x="538" y="912"/>
                    <a:pt x="554" y="8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84D8F6C-7B2D-42DE-A287-2D9F79F6E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957" y="4636428"/>
              <a:ext cx="1485554" cy="939823"/>
            </a:xfrm>
            <a:custGeom>
              <a:avLst/>
              <a:gdLst>
                <a:gd name="T0" fmla="*/ 637 w 1419"/>
                <a:gd name="T1" fmla="*/ 22 h 884"/>
                <a:gd name="T2" fmla="*/ 617 w 1419"/>
                <a:gd name="T3" fmla="*/ 81 h 884"/>
                <a:gd name="T4" fmla="*/ 673 w 1419"/>
                <a:gd name="T5" fmla="*/ 287 h 884"/>
                <a:gd name="T6" fmla="*/ 835 w 1419"/>
                <a:gd name="T7" fmla="*/ 267 h 884"/>
                <a:gd name="T8" fmla="*/ 879 w 1419"/>
                <a:gd name="T9" fmla="*/ 102 h 884"/>
                <a:gd name="T10" fmla="*/ 881 w 1419"/>
                <a:gd name="T11" fmla="*/ 47 h 884"/>
                <a:gd name="T12" fmla="*/ 895 w 1419"/>
                <a:gd name="T13" fmla="*/ 39 h 884"/>
                <a:gd name="T14" fmla="*/ 1142 w 1419"/>
                <a:gd name="T15" fmla="*/ 55 h 884"/>
                <a:gd name="T16" fmla="*/ 1157 w 1419"/>
                <a:gd name="T17" fmla="*/ 75 h 884"/>
                <a:gd name="T18" fmla="*/ 1141 w 1419"/>
                <a:gd name="T19" fmla="*/ 321 h 884"/>
                <a:gd name="T20" fmla="*/ 1139 w 1419"/>
                <a:gd name="T21" fmla="*/ 365 h 884"/>
                <a:gd name="T22" fmla="*/ 1160 w 1419"/>
                <a:gd name="T23" fmla="*/ 383 h 884"/>
                <a:gd name="T24" fmla="*/ 1239 w 1419"/>
                <a:gd name="T25" fmla="*/ 364 h 884"/>
                <a:gd name="T26" fmla="*/ 1409 w 1419"/>
                <a:gd name="T27" fmla="*/ 465 h 884"/>
                <a:gd name="T28" fmla="*/ 1341 w 1419"/>
                <a:gd name="T29" fmla="*/ 587 h 884"/>
                <a:gd name="T30" fmla="*/ 1200 w 1419"/>
                <a:gd name="T31" fmla="*/ 583 h 884"/>
                <a:gd name="T32" fmla="*/ 1146 w 1419"/>
                <a:gd name="T33" fmla="*/ 562 h 884"/>
                <a:gd name="T34" fmla="*/ 1126 w 1419"/>
                <a:gd name="T35" fmla="*/ 576 h 884"/>
                <a:gd name="T36" fmla="*/ 1109 w 1419"/>
                <a:gd name="T37" fmla="*/ 801 h 884"/>
                <a:gd name="T38" fmla="*/ 1105 w 1419"/>
                <a:gd name="T39" fmla="*/ 863 h 884"/>
                <a:gd name="T40" fmla="*/ 1082 w 1419"/>
                <a:gd name="T41" fmla="*/ 882 h 884"/>
                <a:gd name="T42" fmla="*/ 804 w 1419"/>
                <a:gd name="T43" fmla="*/ 863 h 884"/>
                <a:gd name="T44" fmla="*/ 427 w 1419"/>
                <a:gd name="T45" fmla="*/ 838 h 884"/>
                <a:gd name="T46" fmla="*/ 300 w 1419"/>
                <a:gd name="T47" fmla="*/ 831 h 884"/>
                <a:gd name="T48" fmla="*/ 278 w 1419"/>
                <a:gd name="T49" fmla="*/ 806 h 884"/>
                <a:gd name="T50" fmla="*/ 296 w 1419"/>
                <a:gd name="T51" fmla="*/ 530 h 884"/>
                <a:gd name="T52" fmla="*/ 265 w 1419"/>
                <a:gd name="T53" fmla="*/ 504 h 884"/>
                <a:gd name="T54" fmla="*/ 194 w 1419"/>
                <a:gd name="T55" fmla="*/ 521 h 884"/>
                <a:gd name="T56" fmla="*/ 47 w 1419"/>
                <a:gd name="T57" fmla="*/ 474 h 884"/>
                <a:gd name="T58" fmla="*/ 87 w 1419"/>
                <a:gd name="T59" fmla="*/ 300 h 884"/>
                <a:gd name="T60" fmla="*/ 239 w 1419"/>
                <a:gd name="T61" fmla="*/ 306 h 884"/>
                <a:gd name="T62" fmla="*/ 289 w 1419"/>
                <a:gd name="T63" fmla="*/ 325 h 884"/>
                <a:gd name="T64" fmla="*/ 309 w 1419"/>
                <a:gd name="T65" fmla="*/ 311 h 884"/>
                <a:gd name="T66" fmla="*/ 321 w 1419"/>
                <a:gd name="T67" fmla="*/ 161 h 884"/>
                <a:gd name="T68" fmla="*/ 330 w 1419"/>
                <a:gd name="T69" fmla="*/ 20 h 884"/>
                <a:gd name="T70" fmla="*/ 349 w 1419"/>
                <a:gd name="T71" fmla="*/ 1 h 884"/>
                <a:gd name="T72" fmla="*/ 628 w 1419"/>
                <a:gd name="T73" fmla="*/ 19 h 884"/>
                <a:gd name="T74" fmla="*/ 637 w 1419"/>
                <a:gd name="T75" fmla="*/ 2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9" h="884">
                  <a:moveTo>
                    <a:pt x="637" y="22"/>
                  </a:moveTo>
                  <a:cubicBezTo>
                    <a:pt x="630" y="43"/>
                    <a:pt x="626" y="63"/>
                    <a:pt x="617" y="81"/>
                  </a:cubicBezTo>
                  <a:cubicBezTo>
                    <a:pt x="582" y="156"/>
                    <a:pt x="603" y="244"/>
                    <a:pt x="673" y="287"/>
                  </a:cubicBezTo>
                  <a:cubicBezTo>
                    <a:pt x="725" y="318"/>
                    <a:pt x="788" y="314"/>
                    <a:pt x="835" y="267"/>
                  </a:cubicBezTo>
                  <a:cubicBezTo>
                    <a:pt x="881" y="222"/>
                    <a:pt x="896" y="167"/>
                    <a:pt x="879" y="102"/>
                  </a:cubicBezTo>
                  <a:cubicBezTo>
                    <a:pt x="874" y="85"/>
                    <a:pt x="879" y="66"/>
                    <a:pt x="881" y="47"/>
                  </a:cubicBezTo>
                  <a:cubicBezTo>
                    <a:pt x="881" y="44"/>
                    <a:pt x="890" y="38"/>
                    <a:pt x="895" y="39"/>
                  </a:cubicBezTo>
                  <a:cubicBezTo>
                    <a:pt x="977" y="44"/>
                    <a:pt x="1060" y="50"/>
                    <a:pt x="1142" y="55"/>
                  </a:cubicBezTo>
                  <a:cubicBezTo>
                    <a:pt x="1156" y="56"/>
                    <a:pt x="1158" y="64"/>
                    <a:pt x="1157" y="75"/>
                  </a:cubicBezTo>
                  <a:cubicBezTo>
                    <a:pt x="1151" y="157"/>
                    <a:pt x="1146" y="239"/>
                    <a:pt x="1141" y="321"/>
                  </a:cubicBezTo>
                  <a:cubicBezTo>
                    <a:pt x="1140" y="335"/>
                    <a:pt x="1140" y="350"/>
                    <a:pt x="1139" y="365"/>
                  </a:cubicBezTo>
                  <a:cubicBezTo>
                    <a:pt x="1137" y="382"/>
                    <a:pt x="1145" y="387"/>
                    <a:pt x="1160" y="383"/>
                  </a:cubicBezTo>
                  <a:cubicBezTo>
                    <a:pt x="1186" y="377"/>
                    <a:pt x="1212" y="369"/>
                    <a:pt x="1239" y="364"/>
                  </a:cubicBezTo>
                  <a:cubicBezTo>
                    <a:pt x="1317" y="349"/>
                    <a:pt x="1391" y="383"/>
                    <a:pt x="1409" y="465"/>
                  </a:cubicBezTo>
                  <a:cubicBezTo>
                    <a:pt x="1419" y="511"/>
                    <a:pt x="1386" y="566"/>
                    <a:pt x="1341" y="587"/>
                  </a:cubicBezTo>
                  <a:cubicBezTo>
                    <a:pt x="1293" y="610"/>
                    <a:pt x="1246" y="602"/>
                    <a:pt x="1200" y="583"/>
                  </a:cubicBezTo>
                  <a:cubicBezTo>
                    <a:pt x="1182" y="576"/>
                    <a:pt x="1164" y="569"/>
                    <a:pt x="1146" y="562"/>
                  </a:cubicBezTo>
                  <a:cubicBezTo>
                    <a:pt x="1132" y="556"/>
                    <a:pt x="1127" y="561"/>
                    <a:pt x="1126" y="576"/>
                  </a:cubicBezTo>
                  <a:cubicBezTo>
                    <a:pt x="1121" y="651"/>
                    <a:pt x="1115" y="726"/>
                    <a:pt x="1109" y="801"/>
                  </a:cubicBezTo>
                  <a:cubicBezTo>
                    <a:pt x="1108" y="822"/>
                    <a:pt x="1105" y="842"/>
                    <a:pt x="1105" y="863"/>
                  </a:cubicBezTo>
                  <a:cubicBezTo>
                    <a:pt x="1105" y="879"/>
                    <a:pt x="1098" y="884"/>
                    <a:pt x="1082" y="882"/>
                  </a:cubicBezTo>
                  <a:cubicBezTo>
                    <a:pt x="989" y="875"/>
                    <a:pt x="897" y="870"/>
                    <a:pt x="804" y="863"/>
                  </a:cubicBezTo>
                  <a:cubicBezTo>
                    <a:pt x="679" y="855"/>
                    <a:pt x="553" y="846"/>
                    <a:pt x="427" y="838"/>
                  </a:cubicBezTo>
                  <a:cubicBezTo>
                    <a:pt x="385" y="835"/>
                    <a:pt x="342" y="832"/>
                    <a:pt x="300" y="831"/>
                  </a:cubicBezTo>
                  <a:cubicBezTo>
                    <a:pt x="281" y="830"/>
                    <a:pt x="276" y="824"/>
                    <a:pt x="278" y="806"/>
                  </a:cubicBezTo>
                  <a:cubicBezTo>
                    <a:pt x="284" y="714"/>
                    <a:pt x="290" y="622"/>
                    <a:pt x="296" y="530"/>
                  </a:cubicBezTo>
                  <a:cubicBezTo>
                    <a:pt x="298" y="498"/>
                    <a:pt x="297" y="497"/>
                    <a:pt x="265" y="504"/>
                  </a:cubicBezTo>
                  <a:cubicBezTo>
                    <a:pt x="241" y="509"/>
                    <a:pt x="217" y="516"/>
                    <a:pt x="194" y="521"/>
                  </a:cubicBezTo>
                  <a:cubicBezTo>
                    <a:pt x="135" y="535"/>
                    <a:pt x="85" y="520"/>
                    <a:pt x="47" y="474"/>
                  </a:cubicBezTo>
                  <a:cubicBezTo>
                    <a:pt x="0" y="419"/>
                    <a:pt x="22" y="332"/>
                    <a:pt x="87" y="300"/>
                  </a:cubicBezTo>
                  <a:cubicBezTo>
                    <a:pt x="140" y="274"/>
                    <a:pt x="189" y="285"/>
                    <a:pt x="239" y="306"/>
                  </a:cubicBezTo>
                  <a:cubicBezTo>
                    <a:pt x="255" y="313"/>
                    <a:pt x="272" y="319"/>
                    <a:pt x="289" y="325"/>
                  </a:cubicBezTo>
                  <a:cubicBezTo>
                    <a:pt x="303" y="330"/>
                    <a:pt x="308" y="325"/>
                    <a:pt x="309" y="311"/>
                  </a:cubicBezTo>
                  <a:cubicBezTo>
                    <a:pt x="313" y="261"/>
                    <a:pt x="317" y="211"/>
                    <a:pt x="321" y="161"/>
                  </a:cubicBezTo>
                  <a:cubicBezTo>
                    <a:pt x="325" y="114"/>
                    <a:pt x="328" y="67"/>
                    <a:pt x="330" y="20"/>
                  </a:cubicBezTo>
                  <a:cubicBezTo>
                    <a:pt x="331" y="7"/>
                    <a:pt x="335" y="0"/>
                    <a:pt x="349" y="1"/>
                  </a:cubicBezTo>
                  <a:cubicBezTo>
                    <a:pt x="442" y="8"/>
                    <a:pt x="535" y="13"/>
                    <a:pt x="628" y="19"/>
                  </a:cubicBezTo>
                  <a:cubicBezTo>
                    <a:pt x="630" y="19"/>
                    <a:pt x="632" y="20"/>
                    <a:pt x="637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9C1307A-7F9E-46EF-BF94-91794AF8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050" y="3097333"/>
              <a:ext cx="1246253" cy="1276763"/>
            </a:xfrm>
            <a:custGeom>
              <a:avLst/>
              <a:gdLst>
                <a:gd name="T0" fmla="*/ 306 w 1191"/>
                <a:gd name="T1" fmla="*/ 281 h 1203"/>
                <a:gd name="T2" fmla="*/ 328 w 1191"/>
                <a:gd name="T3" fmla="*/ 246 h 1203"/>
                <a:gd name="T4" fmla="*/ 446 w 1191"/>
                <a:gd name="T5" fmla="*/ 29 h 1203"/>
                <a:gd name="T6" fmla="*/ 453 w 1191"/>
                <a:gd name="T7" fmla="*/ 19 h 1203"/>
                <a:gd name="T8" fmla="*/ 487 w 1191"/>
                <a:gd name="T9" fmla="*/ 10 h 1203"/>
                <a:gd name="T10" fmla="*/ 705 w 1191"/>
                <a:gd name="T11" fmla="*/ 130 h 1203"/>
                <a:gd name="T12" fmla="*/ 726 w 1191"/>
                <a:gd name="T13" fmla="*/ 144 h 1203"/>
                <a:gd name="T14" fmla="*/ 674 w 1191"/>
                <a:gd name="T15" fmla="*/ 196 h 1203"/>
                <a:gd name="T16" fmla="*/ 638 w 1191"/>
                <a:gd name="T17" fmla="*/ 377 h 1203"/>
                <a:gd name="T18" fmla="*/ 733 w 1191"/>
                <a:gd name="T19" fmla="*/ 463 h 1203"/>
                <a:gd name="T20" fmla="*/ 895 w 1191"/>
                <a:gd name="T21" fmla="*/ 391 h 1203"/>
                <a:gd name="T22" fmla="*/ 930 w 1191"/>
                <a:gd name="T23" fmla="*/ 271 h 1203"/>
                <a:gd name="T24" fmla="*/ 934 w 1191"/>
                <a:gd name="T25" fmla="*/ 257 h 1203"/>
                <a:gd name="T26" fmla="*/ 1032 w 1191"/>
                <a:gd name="T27" fmla="*/ 309 h 1203"/>
                <a:gd name="T28" fmla="*/ 1175 w 1191"/>
                <a:gd name="T29" fmla="*/ 389 h 1203"/>
                <a:gd name="T30" fmla="*/ 1183 w 1191"/>
                <a:gd name="T31" fmla="*/ 415 h 1203"/>
                <a:gd name="T32" fmla="*/ 1083 w 1191"/>
                <a:gd name="T33" fmla="*/ 596 h 1203"/>
                <a:gd name="T34" fmla="*/ 1001 w 1191"/>
                <a:gd name="T35" fmla="*/ 746 h 1203"/>
                <a:gd name="T36" fmla="*/ 904 w 1191"/>
                <a:gd name="T37" fmla="*/ 922 h 1203"/>
                <a:gd name="T38" fmla="*/ 804 w 1191"/>
                <a:gd name="T39" fmla="*/ 1105 h 1203"/>
                <a:gd name="T40" fmla="*/ 775 w 1191"/>
                <a:gd name="T41" fmla="*/ 1114 h 1203"/>
                <a:gd name="T42" fmla="*/ 535 w 1191"/>
                <a:gd name="T43" fmla="*/ 981 h 1203"/>
                <a:gd name="T44" fmla="*/ 519 w 1191"/>
                <a:gd name="T45" fmla="*/ 973 h 1203"/>
                <a:gd name="T46" fmla="*/ 495 w 1191"/>
                <a:gd name="T47" fmla="*/ 985 h 1203"/>
                <a:gd name="T48" fmla="*/ 461 w 1191"/>
                <a:gd name="T49" fmla="*/ 1111 h 1203"/>
                <a:gd name="T50" fmla="*/ 289 w 1191"/>
                <a:gd name="T51" fmla="*/ 1169 h 1203"/>
                <a:gd name="T52" fmla="*/ 233 w 1191"/>
                <a:gd name="T53" fmla="*/ 1047 h 1203"/>
                <a:gd name="T54" fmla="*/ 284 w 1191"/>
                <a:gd name="T55" fmla="*/ 953 h 1203"/>
                <a:gd name="T56" fmla="*/ 342 w 1191"/>
                <a:gd name="T57" fmla="*/ 898 h 1203"/>
                <a:gd name="T58" fmla="*/ 338 w 1191"/>
                <a:gd name="T59" fmla="*/ 873 h 1203"/>
                <a:gd name="T60" fmla="*/ 192 w 1191"/>
                <a:gd name="T61" fmla="*/ 793 h 1203"/>
                <a:gd name="T62" fmla="*/ 77 w 1191"/>
                <a:gd name="T63" fmla="*/ 729 h 1203"/>
                <a:gd name="T64" fmla="*/ 72 w 1191"/>
                <a:gd name="T65" fmla="*/ 710 h 1203"/>
                <a:gd name="T66" fmla="*/ 219 w 1191"/>
                <a:gd name="T67" fmla="*/ 444 h 1203"/>
                <a:gd name="T68" fmla="*/ 209 w 1191"/>
                <a:gd name="T69" fmla="*/ 422 h 1203"/>
                <a:gd name="T70" fmla="*/ 94 w 1191"/>
                <a:gd name="T71" fmla="*/ 395 h 1203"/>
                <a:gd name="T72" fmla="*/ 9 w 1191"/>
                <a:gd name="T73" fmla="*/ 299 h 1203"/>
                <a:gd name="T74" fmla="*/ 44 w 1191"/>
                <a:gd name="T75" fmla="*/ 188 h 1203"/>
                <a:gd name="T76" fmla="*/ 179 w 1191"/>
                <a:gd name="T77" fmla="*/ 170 h 1203"/>
                <a:gd name="T78" fmla="*/ 284 w 1191"/>
                <a:gd name="T79" fmla="*/ 260 h 1203"/>
                <a:gd name="T80" fmla="*/ 306 w 1191"/>
                <a:gd name="T81" fmla="*/ 281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1" h="1203">
                  <a:moveTo>
                    <a:pt x="306" y="281"/>
                  </a:moveTo>
                  <a:cubicBezTo>
                    <a:pt x="315" y="268"/>
                    <a:pt x="322" y="257"/>
                    <a:pt x="328" y="246"/>
                  </a:cubicBezTo>
                  <a:cubicBezTo>
                    <a:pt x="368" y="174"/>
                    <a:pt x="407" y="101"/>
                    <a:pt x="446" y="29"/>
                  </a:cubicBezTo>
                  <a:cubicBezTo>
                    <a:pt x="448" y="26"/>
                    <a:pt x="451" y="23"/>
                    <a:pt x="453" y="19"/>
                  </a:cubicBezTo>
                  <a:cubicBezTo>
                    <a:pt x="460" y="0"/>
                    <a:pt x="469" y="0"/>
                    <a:pt x="487" y="10"/>
                  </a:cubicBezTo>
                  <a:cubicBezTo>
                    <a:pt x="559" y="51"/>
                    <a:pt x="632" y="90"/>
                    <a:pt x="705" y="130"/>
                  </a:cubicBezTo>
                  <a:cubicBezTo>
                    <a:pt x="711" y="133"/>
                    <a:pt x="717" y="138"/>
                    <a:pt x="726" y="144"/>
                  </a:cubicBezTo>
                  <a:cubicBezTo>
                    <a:pt x="708" y="162"/>
                    <a:pt x="692" y="180"/>
                    <a:pt x="674" y="196"/>
                  </a:cubicBezTo>
                  <a:cubicBezTo>
                    <a:pt x="625" y="242"/>
                    <a:pt x="610" y="322"/>
                    <a:pt x="638" y="377"/>
                  </a:cubicBezTo>
                  <a:cubicBezTo>
                    <a:pt x="659" y="420"/>
                    <a:pt x="687" y="452"/>
                    <a:pt x="733" y="463"/>
                  </a:cubicBezTo>
                  <a:cubicBezTo>
                    <a:pt x="793" y="479"/>
                    <a:pt x="864" y="445"/>
                    <a:pt x="895" y="391"/>
                  </a:cubicBezTo>
                  <a:cubicBezTo>
                    <a:pt x="917" y="353"/>
                    <a:pt x="921" y="312"/>
                    <a:pt x="930" y="271"/>
                  </a:cubicBezTo>
                  <a:cubicBezTo>
                    <a:pt x="931" y="267"/>
                    <a:pt x="932" y="262"/>
                    <a:pt x="934" y="257"/>
                  </a:cubicBezTo>
                  <a:cubicBezTo>
                    <a:pt x="967" y="275"/>
                    <a:pt x="1000" y="292"/>
                    <a:pt x="1032" y="309"/>
                  </a:cubicBezTo>
                  <a:cubicBezTo>
                    <a:pt x="1080" y="336"/>
                    <a:pt x="1127" y="363"/>
                    <a:pt x="1175" y="389"/>
                  </a:cubicBezTo>
                  <a:cubicBezTo>
                    <a:pt x="1187" y="396"/>
                    <a:pt x="1191" y="401"/>
                    <a:pt x="1183" y="415"/>
                  </a:cubicBezTo>
                  <a:cubicBezTo>
                    <a:pt x="1149" y="475"/>
                    <a:pt x="1116" y="535"/>
                    <a:pt x="1083" y="596"/>
                  </a:cubicBezTo>
                  <a:cubicBezTo>
                    <a:pt x="1056" y="646"/>
                    <a:pt x="1028" y="696"/>
                    <a:pt x="1001" y="746"/>
                  </a:cubicBezTo>
                  <a:cubicBezTo>
                    <a:pt x="969" y="804"/>
                    <a:pt x="936" y="863"/>
                    <a:pt x="904" y="922"/>
                  </a:cubicBezTo>
                  <a:cubicBezTo>
                    <a:pt x="871" y="983"/>
                    <a:pt x="836" y="1043"/>
                    <a:pt x="804" y="1105"/>
                  </a:cubicBezTo>
                  <a:cubicBezTo>
                    <a:pt x="796" y="1122"/>
                    <a:pt x="787" y="1121"/>
                    <a:pt x="775" y="1114"/>
                  </a:cubicBezTo>
                  <a:cubicBezTo>
                    <a:pt x="695" y="1070"/>
                    <a:pt x="615" y="1025"/>
                    <a:pt x="535" y="981"/>
                  </a:cubicBezTo>
                  <a:cubicBezTo>
                    <a:pt x="530" y="978"/>
                    <a:pt x="524" y="975"/>
                    <a:pt x="519" y="973"/>
                  </a:cubicBezTo>
                  <a:cubicBezTo>
                    <a:pt x="505" y="965"/>
                    <a:pt x="499" y="967"/>
                    <a:pt x="495" y="985"/>
                  </a:cubicBezTo>
                  <a:cubicBezTo>
                    <a:pt x="486" y="1027"/>
                    <a:pt x="478" y="1071"/>
                    <a:pt x="461" y="1111"/>
                  </a:cubicBezTo>
                  <a:cubicBezTo>
                    <a:pt x="435" y="1175"/>
                    <a:pt x="348" y="1203"/>
                    <a:pt x="289" y="1169"/>
                  </a:cubicBezTo>
                  <a:cubicBezTo>
                    <a:pt x="247" y="1145"/>
                    <a:pt x="226" y="1096"/>
                    <a:pt x="233" y="1047"/>
                  </a:cubicBezTo>
                  <a:cubicBezTo>
                    <a:pt x="239" y="1010"/>
                    <a:pt x="256" y="978"/>
                    <a:pt x="284" y="953"/>
                  </a:cubicBezTo>
                  <a:cubicBezTo>
                    <a:pt x="303" y="935"/>
                    <a:pt x="322" y="915"/>
                    <a:pt x="342" y="898"/>
                  </a:cubicBezTo>
                  <a:cubicBezTo>
                    <a:pt x="355" y="886"/>
                    <a:pt x="352" y="880"/>
                    <a:pt x="338" y="873"/>
                  </a:cubicBezTo>
                  <a:cubicBezTo>
                    <a:pt x="290" y="846"/>
                    <a:pt x="241" y="819"/>
                    <a:pt x="192" y="793"/>
                  </a:cubicBezTo>
                  <a:cubicBezTo>
                    <a:pt x="154" y="772"/>
                    <a:pt x="116" y="750"/>
                    <a:pt x="77" y="729"/>
                  </a:cubicBezTo>
                  <a:cubicBezTo>
                    <a:pt x="68" y="724"/>
                    <a:pt x="67" y="720"/>
                    <a:pt x="72" y="710"/>
                  </a:cubicBezTo>
                  <a:cubicBezTo>
                    <a:pt x="121" y="622"/>
                    <a:pt x="170" y="533"/>
                    <a:pt x="219" y="444"/>
                  </a:cubicBezTo>
                  <a:cubicBezTo>
                    <a:pt x="226" y="432"/>
                    <a:pt x="223" y="425"/>
                    <a:pt x="209" y="422"/>
                  </a:cubicBezTo>
                  <a:cubicBezTo>
                    <a:pt x="171" y="414"/>
                    <a:pt x="131" y="408"/>
                    <a:pt x="94" y="395"/>
                  </a:cubicBezTo>
                  <a:cubicBezTo>
                    <a:pt x="49" y="380"/>
                    <a:pt x="19" y="347"/>
                    <a:pt x="9" y="299"/>
                  </a:cubicBezTo>
                  <a:cubicBezTo>
                    <a:pt x="0" y="256"/>
                    <a:pt x="10" y="218"/>
                    <a:pt x="44" y="188"/>
                  </a:cubicBezTo>
                  <a:cubicBezTo>
                    <a:pt x="80" y="156"/>
                    <a:pt x="135" y="153"/>
                    <a:pt x="179" y="170"/>
                  </a:cubicBezTo>
                  <a:cubicBezTo>
                    <a:pt x="225" y="187"/>
                    <a:pt x="251" y="228"/>
                    <a:pt x="284" y="260"/>
                  </a:cubicBezTo>
                  <a:cubicBezTo>
                    <a:pt x="290" y="266"/>
                    <a:pt x="296" y="272"/>
                    <a:pt x="306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A324CAD-C0C0-4FFD-A217-2A4963F13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559" y="1844638"/>
              <a:ext cx="1187022" cy="1198544"/>
            </a:xfrm>
            <a:custGeom>
              <a:avLst/>
              <a:gdLst>
                <a:gd name="T0" fmla="*/ 481 w 1134"/>
                <a:gd name="T1" fmla="*/ 6 h 1128"/>
                <a:gd name="T2" fmla="*/ 679 w 1134"/>
                <a:gd name="T3" fmla="*/ 6 h 1128"/>
                <a:gd name="T4" fmla="*/ 838 w 1134"/>
                <a:gd name="T5" fmla="*/ 1 h 1128"/>
                <a:gd name="T6" fmla="*/ 971 w 1134"/>
                <a:gd name="T7" fmla="*/ 2 h 1128"/>
                <a:gd name="T8" fmla="*/ 1109 w 1134"/>
                <a:gd name="T9" fmla="*/ 1 h 1128"/>
                <a:gd name="T10" fmla="*/ 1133 w 1134"/>
                <a:gd name="T11" fmla="*/ 25 h 1128"/>
                <a:gd name="T12" fmla="*/ 1133 w 1134"/>
                <a:gd name="T13" fmla="*/ 283 h 1128"/>
                <a:gd name="T14" fmla="*/ 1112 w 1134"/>
                <a:gd name="T15" fmla="*/ 299 h 1128"/>
                <a:gd name="T16" fmla="*/ 1024 w 1134"/>
                <a:gd name="T17" fmla="*/ 276 h 1128"/>
                <a:gd name="T18" fmla="*/ 855 w 1134"/>
                <a:gd name="T19" fmla="*/ 460 h 1128"/>
                <a:gd name="T20" fmla="*/ 1051 w 1134"/>
                <a:gd name="T21" fmla="*/ 555 h 1128"/>
                <a:gd name="T22" fmla="*/ 1113 w 1134"/>
                <a:gd name="T23" fmla="*/ 535 h 1128"/>
                <a:gd name="T24" fmla="*/ 1133 w 1134"/>
                <a:gd name="T25" fmla="*/ 550 h 1128"/>
                <a:gd name="T26" fmla="*/ 1133 w 1134"/>
                <a:gd name="T27" fmla="*/ 810 h 1128"/>
                <a:gd name="T28" fmla="*/ 1112 w 1134"/>
                <a:gd name="T29" fmla="*/ 828 h 1128"/>
                <a:gd name="T30" fmla="*/ 828 w 1134"/>
                <a:gd name="T31" fmla="*/ 828 h 1128"/>
                <a:gd name="T32" fmla="*/ 807 w 1134"/>
                <a:gd name="T33" fmla="*/ 858 h 1128"/>
                <a:gd name="T34" fmla="*/ 834 w 1134"/>
                <a:gd name="T35" fmla="*/ 956 h 1128"/>
                <a:gd name="T36" fmla="*/ 770 w 1134"/>
                <a:gd name="T37" fmla="*/ 1099 h 1128"/>
                <a:gd name="T38" fmla="*/ 613 w 1134"/>
                <a:gd name="T39" fmla="*/ 1050 h 1128"/>
                <a:gd name="T40" fmla="*/ 606 w 1134"/>
                <a:gd name="T41" fmla="*/ 922 h 1128"/>
                <a:gd name="T42" fmla="*/ 629 w 1134"/>
                <a:gd name="T43" fmla="*/ 850 h 1128"/>
                <a:gd name="T44" fmla="*/ 610 w 1134"/>
                <a:gd name="T45" fmla="*/ 828 h 1128"/>
                <a:gd name="T46" fmla="*/ 337 w 1134"/>
                <a:gd name="T47" fmla="*/ 828 h 1128"/>
                <a:gd name="T48" fmla="*/ 302 w 1134"/>
                <a:gd name="T49" fmla="*/ 792 h 1128"/>
                <a:gd name="T50" fmla="*/ 301 w 1134"/>
                <a:gd name="T51" fmla="*/ 520 h 1128"/>
                <a:gd name="T52" fmla="*/ 275 w 1134"/>
                <a:gd name="T53" fmla="*/ 501 h 1128"/>
                <a:gd name="T54" fmla="*/ 164 w 1134"/>
                <a:gd name="T55" fmla="*/ 532 h 1128"/>
                <a:gd name="T56" fmla="*/ 29 w 1134"/>
                <a:gd name="T57" fmla="*/ 467 h 1128"/>
                <a:gd name="T58" fmla="*/ 65 w 1134"/>
                <a:gd name="T59" fmla="*/ 318 h 1128"/>
                <a:gd name="T60" fmla="*/ 213 w 1134"/>
                <a:gd name="T61" fmla="*/ 305 h 1128"/>
                <a:gd name="T62" fmla="*/ 281 w 1134"/>
                <a:gd name="T63" fmla="*/ 327 h 1128"/>
                <a:gd name="T64" fmla="*/ 302 w 1134"/>
                <a:gd name="T65" fmla="*/ 307 h 1128"/>
                <a:gd name="T66" fmla="*/ 301 w 1134"/>
                <a:gd name="T67" fmla="*/ 35 h 1128"/>
                <a:gd name="T68" fmla="*/ 332 w 1134"/>
                <a:gd name="T69" fmla="*/ 4 h 1128"/>
                <a:gd name="T70" fmla="*/ 481 w 1134"/>
                <a:gd name="T71" fmla="*/ 4 h 1128"/>
                <a:gd name="T72" fmla="*/ 481 w 1134"/>
                <a:gd name="T73" fmla="*/ 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34" h="1128">
                  <a:moveTo>
                    <a:pt x="481" y="6"/>
                  </a:moveTo>
                  <a:cubicBezTo>
                    <a:pt x="547" y="6"/>
                    <a:pt x="613" y="7"/>
                    <a:pt x="679" y="6"/>
                  </a:cubicBezTo>
                  <a:cubicBezTo>
                    <a:pt x="732" y="5"/>
                    <a:pt x="785" y="2"/>
                    <a:pt x="838" y="1"/>
                  </a:cubicBezTo>
                  <a:cubicBezTo>
                    <a:pt x="882" y="0"/>
                    <a:pt x="927" y="1"/>
                    <a:pt x="971" y="2"/>
                  </a:cubicBezTo>
                  <a:cubicBezTo>
                    <a:pt x="1017" y="2"/>
                    <a:pt x="1063" y="2"/>
                    <a:pt x="1109" y="1"/>
                  </a:cubicBezTo>
                  <a:cubicBezTo>
                    <a:pt x="1127" y="1"/>
                    <a:pt x="1134" y="6"/>
                    <a:pt x="1133" y="25"/>
                  </a:cubicBezTo>
                  <a:cubicBezTo>
                    <a:pt x="1132" y="111"/>
                    <a:pt x="1133" y="197"/>
                    <a:pt x="1133" y="283"/>
                  </a:cubicBezTo>
                  <a:cubicBezTo>
                    <a:pt x="1133" y="299"/>
                    <a:pt x="1130" y="305"/>
                    <a:pt x="1112" y="299"/>
                  </a:cubicBezTo>
                  <a:cubicBezTo>
                    <a:pt x="1083" y="290"/>
                    <a:pt x="1054" y="280"/>
                    <a:pt x="1024" y="276"/>
                  </a:cubicBezTo>
                  <a:cubicBezTo>
                    <a:pt x="914" y="260"/>
                    <a:pt x="822" y="359"/>
                    <a:pt x="855" y="460"/>
                  </a:cubicBezTo>
                  <a:cubicBezTo>
                    <a:pt x="881" y="539"/>
                    <a:pt x="977" y="581"/>
                    <a:pt x="1051" y="555"/>
                  </a:cubicBezTo>
                  <a:cubicBezTo>
                    <a:pt x="1071" y="548"/>
                    <a:pt x="1092" y="542"/>
                    <a:pt x="1113" y="535"/>
                  </a:cubicBezTo>
                  <a:cubicBezTo>
                    <a:pt x="1126" y="531"/>
                    <a:pt x="1133" y="534"/>
                    <a:pt x="1133" y="550"/>
                  </a:cubicBezTo>
                  <a:cubicBezTo>
                    <a:pt x="1133" y="637"/>
                    <a:pt x="1132" y="723"/>
                    <a:pt x="1133" y="810"/>
                  </a:cubicBezTo>
                  <a:cubicBezTo>
                    <a:pt x="1133" y="827"/>
                    <a:pt x="1124" y="828"/>
                    <a:pt x="1112" y="828"/>
                  </a:cubicBezTo>
                  <a:cubicBezTo>
                    <a:pt x="1017" y="827"/>
                    <a:pt x="922" y="827"/>
                    <a:pt x="828" y="828"/>
                  </a:cubicBezTo>
                  <a:cubicBezTo>
                    <a:pt x="798" y="828"/>
                    <a:pt x="797" y="830"/>
                    <a:pt x="807" y="858"/>
                  </a:cubicBezTo>
                  <a:cubicBezTo>
                    <a:pt x="817" y="890"/>
                    <a:pt x="828" y="923"/>
                    <a:pt x="834" y="956"/>
                  </a:cubicBezTo>
                  <a:cubicBezTo>
                    <a:pt x="845" y="1008"/>
                    <a:pt x="822" y="1071"/>
                    <a:pt x="770" y="1099"/>
                  </a:cubicBezTo>
                  <a:cubicBezTo>
                    <a:pt x="714" y="1128"/>
                    <a:pt x="645" y="1109"/>
                    <a:pt x="613" y="1050"/>
                  </a:cubicBezTo>
                  <a:cubicBezTo>
                    <a:pt x="591" y="1008"/>
                    <a:pt x="590" y="966"/>
                    <a:pt x="606" y="922"/>
                  </a:cubicBezTo>
                  <a:cubicBezTo>
                    <a:pt x="615" y="899"/>
                    <a:pt x="621" y="874"/>
                    <a:pt x="629" y="850"/>
                  </a:cubicBezTo>
                  <a:cubicBezTo>
                    <a:pt x="635" y="831"/>
                    <a:pt x="633" y="828"/>
                    <a:pt x="610" y="828"/>
                  </a:cubicBezTo>
                  <a:cubicBezTo>
                    <a:pt x="519" y="827"/>
                    <a:pt x="428" y="828"/>
                    <a:pt x="337" y="828"/>
                  </a:cubicBezTo>
                  <a:cubicBezTo>
                    <a:pt x="297" y="827"/>
                    <a:pt x="302" y="831"/>
                    <a:pt x="302" y="792"/>
                  </a:cubicBezTo>
                  <a:cubicBezTo>
                    <a:pt x="301" y="701"/>
                    <a:pt x="301" y="611"/>
                    <a:pt x="301" y="520"/>
                  </a:cubicBezTo>
                  <a:cubicBezTo>
                    <a:pt x="301" y="494"/>
                    <a:pt x="299" y="494"/>
                    <a:pt x="275" y="501"/>
                  </a:cubicBezTo>
                  <a:cubicBezTo>
                    <a:pt x="238" y="512"/>
                    <a:pt x="202" y="526"/>
                    <a:pt x="164" y="532"/>
                  </a:cubicBezTo>
                  <a:cubicBezTo>
                    <a:pt x="107" y="540"/>
                    <a:pt x="60" y="519"/>
                    <a:pt x="29" y="467"/>
                  </a:cubicBezTo>
                  <a:cubicBezTo>
                    <a:pt x="0" y="419"/>
                    <a:pt x="18" y="348"/>
                    <a:pt x="65" y="318"/>
                  </a:cubicBezTo>
                  <a:cubicBezTo>
                    <a:pt x="113" y="288"/>
                    <a:pt x="162" y="288"/>
                    <a:pt x="213" y="305"/>
                  </a:cubicBezTo>
                  <a:cubicBezTo>
                    <a:pt x="235" y="313"/>
                    <a:pt x="258" y="320"/>
                    <a:pt x="281" y="327"/>
                  </a:cubicBezTo>
                  <a:cubicBezTo>
                    <a:pt x="300" y="334"/>
                    <a:pt x="302" y="322"/>
                    <a:pt x="302" y="307"/>
                  </a:cubicBezTo>
                  <a:cubicBezTo>
                    <a:pt x="301" y="217"/>
                    <a:pt x="301" y="126"/>
                    <a:pt x="301" y="35"/>
                  </a:cubicBezTo>
                  <a:cubicBezTo>
                    <a:pt x="301" y="5"/>
                    <a:pt x="301" y="4"/>
                    <a:pt x="332" y="4"/>
                  </a:cubicBezTo>
                  <a:cubicBezTo>
                    <a:pt x="382" y="3"/>
                    <a:pt x="431" y="4"/>
                    <a:pt x="481" y="4"/>
                  </a:cubicBezTo>
                  <a:cubicBezTo>
                    <a:pt x="481" y="4"/>
                    <a:pt x="481" y="5"/>
                    <a:pt x="48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94848FE-56A6-4C04-9294-887027B8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67" y="4357249"/>
              <a:ext cx="1056709" cy="1277966"/>
            </a:xfrm>
            <a:custGeom>
              <a:avLst/>
              <a:gdLst>
                <a:gd name="T0" fmla="*/ 215 w 1009"/>
                <a:gd name="T1" fmla="*/ 1203 h 1203"/>
                <a:gd name="T2" fmla="*/ 0 w 1009"/>
                <a:gd name="T3" fmla="*/ 403 h 1203"/>
                <a:gd name="T4" fmla="*/ 309 w 1009"/>
                <a:gd name="T5" fmla="*/ 318 h 1203"/>
                <a:gd name="T6" fmla="*/ 248 w 1009"/>
                <a:gd name="T7" fmla="*/ 223 h 1203"/>
                <a:gd name="T8" fmla="*/ 268 w 1009"/>
                <a:gd name="T9" fmla="*/ 49 h 1203"/>
                <a:gd name="T10" fmla="*/ 439 w 1009"/>
                <a:gd name="T11" fmla="*/ 68 h 1203"/>
                <a:gd name="T12" fmla="*/ 471 w 1009"/>
                <a:gd name="T13" fmla="*/ 178 h 1203"/>
                <a:gd name="T14" fmla="*/ 466 w 1009"/>
                <a:gd name="T15" fmla="*/ 254 h 1203"/>
                <a:gd name="T16" fmla="*/ 489 w 1009"/>
                <a:gd name="T17" fmla="*/ 271 h 1203"/>
                <a:gd name="T18" fmla="*/ 730 w 1009"/>
                <a:gd name="T19" fmla="*/ 203 h 1203"/>
                <a:gd name="T20" fmla="*/ 777 w 1009"/>
                <a:gd name="T21" fmla="*/ 192 h 1203"/>
                <a:gd name="T22" fmla="*/ 793 w 1009"/>
                <a:gd name="T23" fmla="*/ 203 h 1203"/>
                <a:gd name="T24" fmla="*/ 816 w 1009"/>
                <a:gd name="T25" fmla="*/ 280 h 1203"/>
                <a:gd name="T26" fmla="*/ 869 w 1009"/>
                <a:gd name="T27" fmla="*/ 458 h 1203"/>
                <a:gd name="T28" fmla="*/ 870 w 1009"/>
                <a:gd name="T29" fmla="*/ 476 h 1203"/>
                <a:gd name="T30" fmla="*/ 798 w 1009"/>
                <a:gd name="T31" fmla="*/ 472 h 1203"/>
                <a:gd name="T32" fmla="*/ 651 w 1009"/>
                <a:gd name="T33" fmla="*/ 543 h 1203"/>
                <a:gd name="T34" fmla="*/ 697 w 1009"/>
                <a:gd name="T35" fmla="*/ 740 h 1203"/>
                <a:gd name="T36" fmla="*/ 879 w 1009"/>
                <a:gd name="T37" fmla="*/ 729 h 1203"/>
                <a:gd name="T38" fmla="*/ 930 w 1009"/>
                <a:gd name="T39" fmla="*/ 697 h 1203"/>
                <a:gd name="T40" fmla="*/ 941 w 1009"/>
                <a:gd name="T41" fmla="*/ 727 h 1203"/>
                <a:gd name="T42" fmla="*/ 993 w 1009"/>
                <a:gd name="T43" fmla="*/ 917 h 1203"/>
                <a:gd name="T44" fmla="*/ 1008 w 1009"/>
                <a:gd name="T45" fmla="*/ 977 h 1203"/>
                <a:gd name="T46" fmla="*/ 998 w 1009"/>
                <a:gd name="T47" fmla="*/ 992 h 1203"/>
                <a:gd name="T48" fmla="*/ 744 w 1009"/>
                <a:gd name="T49" fmla="*/ 1062 h 1203"/>
                <a:gd name="T50" fmla="*/ 504 w 1009"/>
                <a:gd name="T51" fmla="*/ 1126 h 1203"/>
                <a:gd name="T52" fmla="*/ 285 w 1009"/>
                <a:gd name="T53" fmla="*/ 1187 h 1203"/>
                <a:gd name="T54" fmla="*/ 215 w 1009"/>
                <a:gd name="T55" fmla="*/ 1203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9" h="1203">
                  <a:moveTo>
                    <a:pt x="215" y="1203"/>
                  </a:moveTo>
                  <a:cubicBezTo>
                    <a:pt x="143" y="936"/>
                    <a:pt x="72" y="670"/>
                    <a:pt x="0" y="403"/>
                  </a:cubicBezTo>
                  <a:cubicBezTo>
                    <a:pt x="105" y="374"/>
                    <a:pt x="205" y="347"/>
                    <a:pt x="309" y="318"/>
                  </a:cubicBezTo>
                  <a:cubicBezTo>
                    <a:pt x="286" y="283"/>
                    <a:pt x="267" y="253"/>
                    <a:pt x="248" y="223"/>
                  </a:cubicBezTo>
                  <a:cubicBezTo>
                    <a:pt x="213" y="169"/>
                    <a:pt x="222" y="91"/>
                    <a:pt x="268" y="49"/>
                  </a:cubicBezTo>
                  <a:cubicBezTo>
                    <a:pt x="320" y="0"/>
                    <a:pt x="399" y="17"/>
                    <a:pt x="439" y="68"/>
                  </a:cubicBezTo>
                  <a:cubicBezTo>
                    <a:pt x="464" y="101"/>
                    <a:pt x="474" y="138"/>
                    <a:pt x="471" y="178"/>
                  </a:cubicBezTo>
                  <a:cubicBezTo>
                    <a:pt x="470" y="204"/>
                    <a:pt x="468" y="229"/>
                    <a:pt x="466" y="254"/>
                  </a:cubicBezTo>
                  <a:cubicBezTo>
                    <a:pt x="465" y="272"/>
                    <a:pt x="473" y="275"/>
                    <a:pt x="489" y="271"/>
                  </a:cubicBezTo>
                  <a:cubicBezTo>
                    <a:pt x="569" y="248"/>
                    <a:pt x="650" y="225"/>
                    <a:pt x="730" y="203"/>
                  </a:cubicBezTo>
                  <a:cubicBezTo>
                    <a:pt x="746" y="199"/>
                    <a:pt x="762" y="196"/>
                    <a:pt x="777" y="192"/>
                  </a:cubicBezTo>
                  <a:cubicBezTo>
                    <a:pt x="787" y="189"/>
                    <a:pt x="795" y="192"/>
                    <a:pt x="793" y="203"/>
                  </a:cubicBezTo>
                  <a:cubicBezTo>
                    <a:pt x="789" y="232"/>
                    <a:pt x="809" y="254"/>
                    <a:pt x="816" y="280"/>
                  </a:cubicBezTo>
                  <a:cubicBezTo>
                    <a:pt x="833" y="340"/>
                    <a:pt x="851" y="399"/>
                    <a:pt x="869" y="458"/>
                  </a:cubicBezTo>
                  <a:cubicBezTo>
                    <a:pt x="870" y="463"/>
                    <a:pt x="869" y="468"/>
                    <a:pt x="870" y="476"/>
                  </a:cubicBezTo>
                  <a:cubicBezTo>
                    <a:pt x="845" y="475"/>
                    <a:pt x="822" y="473"/>
                    <a:pt x="798" y="472"/>
                  </a:cubicBezTo>
                  <a:cubicBezTo>
                    <a:pt x="737" y="471"/>
                    <a:pt x="687" y="492"/>
                    <a:pt x="651" y="543"/>
                  </a:cubicBezTo>
                  <a:cubicBezTo>
                    <a:pt x="599" y="614"/>
                    <a:pt x="625" y="700"/>
                    <a:pt x="697" y="740"/>
                  </a:cubicBezTo>
                  <a:cubicBezTo>
                    <a:pt x="759" y="775"/>
                    <a:pt x="821" y="769"/>
                    <a:pt x="879" y="729"/>
                  </a:cubicBezTo>
                  <a:cubicBezTo>
                    <a:pt x="895" y="718"/>
                    <a:pt x="912" y="708"/>
                    <a:pt x="930" y="697"/>
                  </a:cubicBezTo>
                  <a:cubicBezTo>
                    <a:pt x="934" y="708"/>
                    <a:pt x="939" y="717"/>
                    <a:pt x="941" y="727"/>
                  </a:cubicBezTo>
                  <a:cubicBezTo>
                    <a:pt x="959" y="790"/>
                    <a:pt x="976" y="854"/>
                    <a:pt x="993" y="917"/>
                  </a:cubicBezTo>
                  <a:cubicBezTo>
                    <a:pt x="998" y="937"/>
                    <a:pt x="1004" y="957"/>
                    <a:pt x="1008" y="977"/>
                  </a:cubicBezTo>
                  <a:cubicBezTo>
                    <a:pt x="1009" y="981"/>
                    <a:pt x="1002" y="990"/>
                    <a:pt x="998" y="992"/>
                  </a:cubicBezTo>
                  <a:cubicBezTo>
                    <a:pt x="913" y="1016"/>
                    <a:pt x="829" y="1039"/>
                    <a:pt x="744" y="1062"/>
                  </a:cubicBezTo>
                  <a:cubicBezTo>
                    <a:pt x="664" y="1084"/>
                    <a:pt x="584" y="1104"/>
                    <a:pt x="504" y="1126"/>
                  </a:cubicBezTo>
                  <a:cubicBezTo>
                    <a:pt x="430" y="1146"/>
                    <a:pt x="358" y="1167"/>
                    <a:pt x="285" y="1187"/>
                  </a:cubicBezTo>
                  <a:cubicBezTo>
                    <a:pt x="263" y="1193"/>
                    <a:pt x="241" y="1197"/>
                    <a:pt x="215" y="1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0334ABA-6503-4186-AFFA-9E42FF24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110" y="3280243"/>
              <a:ext cx="1172806" cy="1185308"/>
            </a:xfrm>
            <a:custGeom>
              <a:avLst/>
              <a:gdLst>
                <a:gd name="T0" fmla="*/ 606 w 1121"/>
                <a:gd name="T1" fmla="*/ 3 h 1117"/>
                <a:gd name="T2" fmla="*/ 585 w 1121"/>
                <a:gd name="T3" fmla="*/ 67 h 1117"/>
                <a:gd name="T4" fmla="*/ 612 w 1121"/>
                <a:gd name="T5" fmla="*/ 234 h 1117"/>
                <a:gd name="T6" fmla="*/ 749 w 1121"/>
                <a:gd name="T7" fmla="*/ 279 h 1117"/>
                <a:gd name="T8" fmla="*/ 848 w 1121"/>
                <a:gd name="T9" fmla="*/ 186 h 1117"/>
                <a:gd name="T10" fmla="*/ 834 w 1121"/>
                <a:gd name="T11" fmla="*/ 28 h 1117"/>
                <a:gd name="T12" fmla="*/ 827 w 1121"/>
                <a:gd name="T13" fmla="*/ 3 h 1117"/>
                <a:gd name="T14" fmla="*/ 850 w 1121"/>
                <a:gd name="T15" fmla="*/ 1 h 1117"/>
                <a:gd name="T16" fmla="*/ 1100 w 1121"/>
                <a:gd name="T17" fmla="*/ 0 h 1117"/>
                <a:gd name="T18" fmla="*/ 1121 w 1121"/>
                <a:gd name="T19" fmla="*/ 20 h 1117"/>
                <a:gd name="T20" fmla="*/ 1121 w 1121"/>
                <a:gd name="T21" fmla="*/ 286 h 1117"/>
                <a:gd name="T22" fmla="*/ 1119 w 1121"/>
                <a:gd name="T23" fmla="*/ 296 h 1117"/>
                <a:gd name="T24" fmla="*/ 1098 w 1121"/>
                <a:gd name="T25" fmla="*/ 291 h 1117"/>
                <a:gd name="T26" fmla="*/ 939 w 1121"/>
                <a:gd name="T27" fmla="*/ 280 h 1117"/>
                <a:gd name="T28" fmla="*/ 840 w 1121"/>
                <a:gd name="T29" fmla="*/ 405 h 1117"/>
                <a:gd name="T30" fmla="*/ 912 w 1121"/>
                <a:gd name="T31" fmla="*/ 534 h 1117"/>
                <a:gd name="T32" fmla="*/ 1079 w 1121"/>
                <a:gd name="T33" fmla="*/ 538 h 1117"/>
                <a:gd name="T34" fmla="*/ 1119 w 1121"/>
                <a:gd name="T35" fmla="*/ 527 h 1117"/>
                <a:gd name="T36" fmla="*/ 1121 w 1121"/>
                <a:gd name="T37" fmla="*/ 549 h 1117"/>
                <a:gd name="T38" fmla="*/ 1121 w 1121"/>
                <a:gd name="T39" fmla="*/ 809 h 1117"/>
                <a:gd name="T40" fmla="*/ 1101 w 1121"/>
                <a:gd name="T41" fmla="*/ 828 h 1117"/>
                <a:gd name="T42" fmla="*/ 828 w 1121"/>
                <a:gd name="T43" fmla="*/ 828 h 1117"/>
                <a:gd name="T44" fmla="*/ 805 w 1121"/>
                <a:gd name="T45" fmla="*/ 858 h 1117"/>
                <a:gd name="T46" fmla="*/ 833 w 1121"/>
                <a:gd name="T47" fmla="*/ 954 h 1117"/>
                <a:gd name="T48" fmla="*/ 749 w 1121"/>
                <a:gd name="T49" fmla="*/ 1105 h 1117"/>
                <a:gd name="T50" fmla="*/ 629 w 1121"/>
                <a:gd name="T51" fmla="*/ 1065 h 1117"/>
                <a:gd name="T52" fmla="*/ 605 w 1121"/>
                <a:gd name="T53" fmla="*/ 932 h 1117"/>
                <a:gd name="T54" fmla="*/ 630 w 1121"/>
                <a:gd name="T55" fmla="*/ 854 h 1117"/>
                <a:gd name="T56" fmla="*/ 610 w 1121"/>
                <a:gd name="T57" fmla="*/ 828 h 1117"/>
                <a:gd name="T58" fmla="*/ 328 w 1121"/>
                <a:gd name="T59" fmla="*/ 828 h 1117"/>
                <a:gd name="T60" fmla="*/ 301 w 1121"/>
                <a:gd name="T61" fmla="*/ 800 h 1117"/>
                <a:gd name="T62" fmla="*/ 301 w 1121"/>
                <a:gd name="T63" fmla="*/ 528 h 1117"/>
                <a:gd name="T64" fmla="*/ 273 w 1121"/>
                <a:gd name="T65" fmla="*/ 509 h 1117"/>
                <a:gd name="T66" fmla="*/ 136 w 1121"/>
                <a:gd name="T67" fmla="*/ 539 h 1117"/>
                <a:gd name="T68" fmla="*/ 19 w 1121"/>
                <a:gd name="T69" fmla="*/ 391 h 1117"/>
                <a:gd name="T70" fmla="*/ 80 w 1121"/>
                <a:gd name="T71" fmla="*/ 316 h 1117"/>
                <a:gd name="T72" fmla="*/ 201 w 1121"/>
                <a:gd name="T73" fmla="*/ 308 h 1117"/>
                <a:gd name="T74" fmla="*/ 277 w 1121"/>
                <a:gd name="T75" fmla="*/ 332 h 1117"/>
                <a:gd name="T76" fmla="*/ 301 w 1121"/>
                <a:gd name="T77" fmla="*/ 315 h 1117"/>
                <a:gd name="T78" fmla="*/ 301 w 1121"/>
                <a:gd name="T79" fmla="*/ 23 h 1117"/>
                <a:gd name="T80" fmla="*/ 322 w 1121"/>
                <a:gd name="T81" fmla="*/ 0 h 1117"/>
                <a:gd name="T82" fmla="*/ 586 w 1121"/>
                <a:gd name="T83" fmla="*/ 1 h 1117"/>
                <a:gd name="T84" fmla="*/ 606 w 1121"/>
                <a:gd name="T85" fmla="*/ 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1" h="1117">
                  <a:moveTo>
                    <a:pt x="606" y="3"/>
                  </a:moveTo>
                  <a:cubicBezTo>
                    <a:pt x="598" y="26"/>
                    <a:pt x="591" y="46"/>
                    <a:pt x="585" y="67"/>
                  </a:cubicBezTo>
                  <a:cubicBezTo>
                    <a:pt x="567" y="127"/>
                    <a:pt x="567" y="184"/>
                    <a:pt x="612" y="234"/>
                  </a:cubicBezTo>
                  <a:cubicBezTo>
                    <a:pt x="648" y="274"/>
                    <a:pt x="695" y="291"/>
                    <a:pt x="749" y="279"/>
                  </a:cubicBezTo>
                  <a:cubicBezTo>
                    <a:pt x="799" y="268"/>
                    <a:pt x="829" y="234"/>
                    <a:pt x="848" y="186"/>
                  </a:cubicBezTo>
                  <a:cubicBezTo>
                    <a:pt x="870" y="131"/>
                    <a:pt x="852" y="79"/>
                    <a:pt x="834" y="28"/>
                  </a:cubicBezTo>
                  <a:cubicBezTo>
                    <a:pt x="832" y="20"/>
                    <a:pt x="830" y="13"/>
                    <a:pt x="827" y="3"/>
                  </a:cubicBezTo>
                  <a:cubicBezTo>
                    <a:pt x="836" y="2"/>
                    <a:pt x="843" y="1"/>
                    <a:pt x="850" y="1"/>
                  </a:cubicBezTo>
                  <a:cubicBezTo>
                    <a:pt x="933" y="1"/>
                    <a:pt x="1017" y="1"/>
                    <a:pt x="1100" y="0"/>
                  </a:cubicBezTo>
                  <a:cubicBezTo>
                    <a:pt x="1114" y="0"/>
                    <a:pt x="1121" y="3"/>
                    <a:pt x="1121" y="20"/>
                  </a:cubicBezTo>
                  <a:cubicBezTo>
                    <a:pt x="1121" y="109"/>
                    <a:pt x="1121" y="198"/>
                    <a:pt x="1121" y="286"/>
                  </a:cubicBezTo>
                  <a:cubicBezTo>
                    <a:pt x="1121" y="289"/>
                    <a:pt x="1120" y="291"/>
                    <a:pt x="1119" y="296"/>
                  </a:cubicBezTo>
                  <a:cubicBezTo>
                    <a:pt x="1112" y="295"/>
                    <a:pt x="1105" y="294"/>
                    <a:pt x="1098" y="291"/>
                  </a:cubicBezTo>
                  <a:cubicBezTo>
                    <a:pt x="1046" y="271"/>
                    <a:pt x="993" y="260"/>
                    <a:pt x="939" y="280"/>
                  </a:cubicBezTo>
                  <a:cubicBezTo>
                    <a:pt x="888" y="299"/>
                    <a:pt x="845" y="334"/>
                    <a:pt x="840" y="405"/>
                  </a:cubicBezTo>
                  <a:cubicBezTo>
                    <a:pt x="837" y="455"/>
                    <a:pt x="858" y="503"/>
                    <a:pt x="912" y="534"/>
                  </a:cubicBezTo>
                  <a:cubicBezTo>
                    <a:pt x="967" y="565"/>
                    <a:pt x="1023" y="557"/>
                    <a:pt x="1079" y="538"/>
                  </a:cubicBezTo>
                  <a:cubicBezTo>
                    <a:pt x="1092" y="534"/>
                    <a:pt x="1105" y="531"/>
                    <a:pt x="1119" y="527"/>
                  </a:cubicBezTo>
                  <a:cubicBezTo>
                    <a:pt x="1120" y="536"/>
                    <a:pt x="1121" y="543"/>
                    <a:pt x="1121" y="549"/>
                  </a:cubicBezTo>
                  <a:cubicBezTo>
                    <a:pt x="1121" y="636"/>
                    <a:pt x="1120" y="723"/>
                    <a:pt x="1121" y="809"/>
                  </a:cubicBezTo>
                  <a:cubicBezTo>
                    <a:pt x="1121" y="825"/>
                    <a:pt x="1116" y="828"/>
                    <a:pt x="1101" y="828"/>
                  </a:cubicBezTo>
                  <a:cubicBezTo>
                    <a:pt x="1010" y="828"/>
                    <a:pt x="919" y="828"/>
                    <a:pt x="828" y="828"/>
                  </a:cubicBezTo>
                  <a:cubicBezTo>
                    <a:pt x="797" y="828"/>
                    <a:pt x="796" y="830"/>
                    <a:pt x="805" y="858"/>
                  </a:cubicBezTo>
                  <a:cubicBezTo>
                    <a:pt x="816" y="890"/>
                    <a:pt x="826" y="922"/>
                    <a:pt x="833" y="954"/>
                  </a:cubicBezTo>
                  <a:cubicBezTo>
                    <a:pt x="848" y="1018"/>
                    <a:pt x="809" y="1085"/>
                    <a:pt x="749" y="1105"/>
                  </a:cubicBezTo>
                  <a:cubicBezTo>
                    <a:pt x="709" y="1117"/>
                    <a:pt x="655" y="1099"/>
                    <a:pt x="629" y="1065"/>
                  </a:cubicBezTo>
                  <a:cubicBezTo>
                    <a:pt x="599" y="1025"/>
                    <a:pt x="586" y="982"/>
                    <a:pt x="605" y="932"/>
                  </a:cubicBezTo>
                  <a:cubicBezTo>
                    <a:pt x="614" y="907"/>
                    <a:pt x="622" y="881"/>
                    <a:pt x="630" y="854"/>
                  </a:cubicBezTo>
                  <a:cubicBezTo>
                    <a:pt x="636" y="833"/>
                    <a:pt x="632" y="828"/>
                    <a:pt x="610" y="828"/>
                  </a:cubicBezTo>
                  <a:cubicBezTo>
                    <a:pt x="516" y="828"/>
                    <a:pt x="422" y="828"/>
                    <a:pt x="328" y="828"/>
                  </a:cubicBezTo>
                  <a:cubicBezTo>
                    <a:pt x="301" y="828"/>
                    <a:pt x="301" y="828"/>
                    <a:pt x="301" y="800"/>
                  </a:cubicBezTo>
                  <a:cubicBezTo>
                    <a:pt x="301" y="709"/>
                    <a:pt x="301" y="619"/>
                    <a:pt x="301" y="528"/>
                  </a:cubicBezTo>
                  <a:cubicBezTo>
                    <a:pt x="301" y="502"/>
                    <a:pt x="299" y="502"/>
                    <a:pt x="273" y="509"/>
                  </a:cubicBezTo>
                  <a:cubicBezTo>
                    <a:pt x="228" y="520"/>
                    <a:pt x="185" y="543"/>
                    <a:pt x="136" y="539"/>
                  </a:cubicBezTo>
                  <a:cubicBezTo>
                    <a:pt x="61" y="533"/>
                    <a:pt x="0" y="473"/>
                    <a:pt x="19" y="391"/>
                  </a:cubicBezTo>
                  <a:cubicBezTo>
                    <a:pt x="27" y="356"/>
                    <a:pt x="49" y="332"/>
                    <a:pt x="80" y="316"/>
                  </a:cubicBezTo>
                  <a:cubicBezTo>
                    <a:pt x="119" y="296"/>
                    <a:pt x="159" y="292"/>
                    <a:pt x="201" y="308"/>
                  </a:cubicBezTo>
                  <a:cubicBezTo>
                    <a:pt x="226" y="317"/>
                    <a:pt x="251" y="325"/>
                    <a:pt x="277" y="332"/>
                  </a:cubicBezTo>
                  <a:cubicBezTo>
                    <a:pt x="296" y="338"/>
                    <a:pt x="301" y="335"/>
                    <a:pt x="301" y="315"/>
                  </a:cubicBezTo>
                  <a:cubicBezTo>
                    <a:pt x="301" y="217"/>
                    <a:pt x="301" y="120"/>
                    <a:pt x="301" y="23"/>
                  </a:cubicBezTo>
                  <a:cubicBezTo>
                    <a:pt x="301" y="7"/>
                    <a:pt x="304" y="0"/>
                    <a:pt x="322" y="0"/>
                  </a:cubicBezTo>
                  <a:cubicBezTo>
                    <a:pt x="410" y="1"/>
                    <a:pt x="498" y="1"/>
                    <a:pt x="586" y="1"/>
                  </a:cubicBezTo>
                  <a:cubicBezTo>
                    <a:pt x="591" y="1"/>
                    <a:pt x="597" y="2"/>
                    <a:pt x="60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9848565-2B21-4CA1-8390-46846E909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749" y="2945710"/>
              <a:ext cx="952460" cy="1223815"/>
            </a:xfrm>
            <a:custGeom>
              <a:avLst/>
              <a:gdLst>
                <a:gd name="T0" fmla="*/ 602 w 911"/>
                <a:gd name="T1" fmla="*/ 1099 h 1153"/>
                <a:gd name="T2" fmla="*/ 618 w 911"/>
                <a:gd name="T3" fmla="*/ 1021 h 1153"/>
                <a:gd name="T4" fmla="*/ 519 w 911"/>
                <a:gd name="T5" fmla="*/ 832 h 1153"/>
                <a:gd name="T6" fmla="*/ 367 w 911"/>
                <a:gd name="T7" fmla="*/ 885 h 1153"/>
                <a:gd name="T8" fmla="*/ 356 w 911"/>
                <a:gd name="T9" fmla="*/ 1074 h 1153"/>
                <a:gd name="T10" fmla="*/ 377 w 911"/>
                <a:gd name="T11" fmla="*/ 1120 h 1153"/>
                <a:gd name="T12" fmla="*/ 322 w 911"/>
                <a:gd name="T13" fmla="*/ 1129 h 1153"/>
                <a:gd name="T14" fmla="*/ 106 w 911"/>
                <a:gd name="T15" fmla="*/ 1151 h 1153"/>
                <a:gd name="T16" fmla="*/ 83 w 911"/>
                <a:gd name="T17" fmla="*/ 1133 h 1153"/>
                <a:gd name="T18" fmla="*/ 56 w 911"/>
                <a:gd name="T19" fmla="*/ 858 h 1153"/>
                <a:gd name="T20" fmla="*/ 29 w 911"/>
                <a:gd name="T21" fmla="*/ 617 h 1153"/>
                <a:gd name="T22" fmla="*/ 2 w 911"/>
                <a:gd name="T23" fmla="*/ 341 h 1153"/>
                <a:gd name="T24" fmla="*/ 23 w 911"/>
                <a:gd name="T25" fmla="*/ 323 h 1153"/>
                <a:gd name="T26" fmla="*/ 101 w 911"/>
                <a:gd name="T27" fmla="*/ 316 h 1153"/>
                <a:gd name="T28" fmla="*/ 307 w 911"/>
                <a:gd name="T29" fmla="*/ 297 h 1153"/>
                <a:gd name="T30" fmla="*/ 323 w 911"/>
                <a:gd name="T31" fmla="*/ 266 h 1153"/>
                <a:gd name="T32" fmla="*/ 278 w 911"/>
                <a:gd name="T33" fmla="*/ 166 h 1153"/>
                <a:gd name="T34" fmla="*/ 314 w 911"/>
                <a:gd name="T35" fmla="*/ 43 h 1153"/>
                <a:gd name="T36" fmla="*/ 430 w 911"/>
                <a:gd name="T37" fmla="*/ 16 h 1153"/>
                <a:gd name="T38" fmla="*/ 512 w 911"/>
                <a:gd name="T39" fmla="*/ 112 h 1153"/>
                <a:gd name="T40" fmla="*/ 506 w 911"/>
                <a:gd name="T41" fmla="*/ 214 h 1153"/>
                <a:gd name="T42" fmla="*/ 497 w 911"/>
                <a:gd name="T43" fmla="*/ 259 h 1153"/>
                <a:gd name="T44" fmla="*/ 513 w 911"/>
                <a:gd name="T45" fmla="*/ 274 h 1153"/>
                <a:gd name="T46" fmla="*/ 770 w 911"/>
                <a:gd name="T47" fmla="*/ 248 h 1153"/>
                <a:gd name="T48" fmla="*/ 812 w 911"/>
                <a:gd name="T49" fmla="*/ 244 h 1153"/>
                <a:gd name="T50" fmla="*/ 830 w 911"/>
                <a:gd name="T51" fmla="*/ 261 h 1153"/>
                <a:gd name="T52" fmla="*/ 854 w 911"/>
                <a:gd name="T53" fmla="*/ 514 h 1153"/>
                <a:gd name="T54" fmla="*/ 859 w 911"/>
                <a:gd name="T55" fmla="*/ 551 h 1153"/>
                <a:gd name="T56" fmla="*/ 754 w 911"/>
                <a:gd name="T57" fmla="*/ 532 h 1153"/>
                <a:gd name="T58" fmla="*/ 586 w 911"/>
                <a:gd name="T59" fmla="*/ 655 h 1153"/>
                <a:gd name="T60" fmla="*/ 682 w 911"/>
                <a:gd name="T61" fmla="*/ 806 h 1153"/>
                <a:gd name="T62" fmla="*/ 816 w 911"/>
                <a:gd name="T63" fmla="*/ 797 h 1153"/>
                <a:gd name="T64" fmla="*/ 880 w 911"/>
                <a:gd name="T65" fmla="*/ 768 h 1153"/>
                <a:gd name="T66" fmla="*/ 892 w 911"/>
                <a:gd name="T67" fmla="*/ 869 h 1153"/>
                <a:gd name="T68" fmla="*/ 908 w 911"/>
                <a:gd name="T69" fmla="*/ 1031 h 1153"/>
                <a:gd name="T70" fmla="*/ 909 w 911"/>
                <a:gd name="T71" fmla="*/ 1035 h 1153"/>
                <a:gd name="T72" fmla="*/ 876 w 911"/>
                <a:gd name="T73" fmla="*/ 1072 h 1153"/>
                <a:gd name="T74" fmla="*/ 714 w 911"/>
                <a:gd name="T75" fmla="*/ 1089 h 1153"/>
                <a:gd name="T76" fmla="*/ 602 w 911"/>
                <a:gd name="T77" fmla="*/ 1099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1" h="1153">
                  <a:moveTo>
                    <a:pt x="602" y="1099"/>
                  </a:moveTo>
                  <a:cubicBezTo>
                    <a:pt x="608" y="1071"/>
                    <a:pt x="612" y="1046"/>
                    <a:pt x="618" y="1021"/>
                  </a:cubicBezTo>
                  <a:cubicBezTo>
                    <a:pt x="637" y="942"/>
                    <a:pt x="598" y="858"/>
                    <a:pt x="519" y="832"/>
                  </a:cubicBezTo>
                  <a:cubicBezTo>
                    <a:pt x="460" y="813"/>
                    <a:pt x="404" y="830"/>
                    <a:pt x="367" y="885"/>
                  </a:cubicBezTo>
                  <a:cubicBezTo>
                    <a:pt x="327" y="946"/>
                    <a:pt x="323" y="1009"/>
                    <a:pt x="356" y="1074"/>
                  </a:cubicBezTo>
                  <a:cubicBezTo>
                    <a:pt x="363" y="1088"/>
                    <a:pt x="369" y="1103"/>
                    <a:pt x="377" y="1120"/>
                  </a:cubicBezTo>
                  <a:cubicBezTo>
                    <a:pt x="357" y="1124"/>
                    <a:pt x="339" y="1127"/>
                    <a:pt x="322" y="1129"/>
                  </a:cubicBezTo>
                  <a:cubicBezTo>
                    <a:pt x="250" y="1137"/>
                    <a:pt x="178" y="1144"/>
                    <a:pt x="106" y="1151"/>
                  </a:cubicBezTo>
                  <a:cubicBezTo>
                    <a:pt x="92" y="1153"/>
                    <a:pt x="85" y="1151"/>
                    <a:pt x="83" y="1133"/>
                  </a:cubicBezTo>
                  <a:cubicBezTo>
                    <a:pt x="75" y="1042"/>
                    <a:pt x="65" y="950"/>
                    <a:pt x="56" y="858"/>
                  </a:cubicBezTo>
                  <a:cubicBezTo>
                    <a:pt x="47" y="778"/>
                    <a:pt x="38" y="697"/>
                    <a:pt x="29" y="617"/>
                  </a:cubicBezTo>
                  <a:cubicBezTo>
                    <a:pt x="20" y="525"/>
                    <a:pt x="11" y="433"/>
                    <a:pt x="2" y="341"/>
                  </a:cubicBezTo>
                  <a:cubicBezTo>
                    <a:pt x="0" y="323"/>
                    <a:pt x="13" y="324"/>
                    <a:pt x="23" y="323"/>
                  </a:cubicBezTo>
                  <a:cubicBezTo>
                    <a:pt x="49" y="320"/>
                    <a:pt x="75" y="318"/>
                    <a:pt x="101" y="316"/>
                  </a:cubicBezTo>
                  <a:cubicBezTo>
                    <a:pt x="170" y="310"/>
                    <a:pt x="238" y="303"/>
                    <a:pt x="307" y="297"/>
                  </a:cubicBezTo>
                  <a:cubicBezTo>
                    <a:pt x="328" y="295"/>
                    <a:pt x="333" y="286"/>
                    <a:pt x="323" y="266"/>
                  </a:cubicBezTo>
                  <a:cubicBezTo>
                    <a:pt x="308" y="233"/>
                    <a:pt x="287" y="201"/>
                    <a:pt x="278" y="166"/>
                  </a:cubicBezTo>
                  <a:cubicBezTo>
                    <a:pt x="266" y="120"/>
                    <a:pt x="278" y="76"/>
                    <a:pt x="314" y="43"/>
                  </a:cubicBezTo>
                  <a:cubicBezTo>
                    <a:pt x="347" y="12"/>
                    <a:pt x="387" y="0"/>
                    <a:pt x="430" y="16"/>
                  </a:cubicBezTo>
                  <a:cubicBezTo>
                    <a:pt x="475" y="32"/>
                    <a:pt x="500" y="66"/>
                    <a:pt x="512" y="112"/>
                  </a:cubicBezTo>
                  <a:cubicBezTo>
                    <a:pt x="522" y="147"/>
                    <a:pt x="513" y="180"/>
                    <a:pt x="506" y="214"/>
                  </a:cubicBezTo>
                  <a:cubicBezTo>
                    <a:pt x="503" y="229"/>
                    <a:pt x="499" y="243"/>
                    <a:pt x="497" y="259"/>
                  </a:cubicBezTo>
                  <a:cubicBezTo>
                    <a:pt x="496" y="269"/>
                    <a:pt x="499" y="276"/>
                    <a:pt x="513" y="274"/>
                  </a:cubicBezTo>
                  <a:cubicBezTo>
                    <a:pt x="599" y="265"/>
                    <a:pt x="685" y="257"/>
                    <a:pt x="770" y="248"/>
                  </a:cubicBezTo>
                  <a:cubicBezTo>
                    <a:pt x="784" y="247"/>
                    <a:pt x="798" y="247"/>
                    <a:pt x="812" y="244"/>
                  </a:cubicBezTo>
                  <a:cubicBezTo>
                    <a:pt x="827" y="241"/>
                    <a:pt x="829" y="250"/>
                    <a:pt x="830" y="261"/>
                  </a:cubicBezTo>
                  <a:cubicBezTo>
                    <a:pt x="838" y="345"/>
                    <a:pt x="846" y="430"/>
                    <a:pt x="854" y="514"/>
                  </a:cubicBezTo>
                  <a:cubicBezTo>
                    <a:pt x="855" y="526"/>
                    <a:pt x="857" y="537"/>
                    <a:pt x="859" y="551"/>
                  </a:cubicBezTo>
                  <a:cubicBezTo>
                    <a:pt x="821" y="544"/>
                    <a:pt x="788" y="536"/>
                    <a:pt x="754" y="532"/>
                  </a:cubicBezTo>
                  <a:cubicBezTo>
                    <a:pt x="673" y="524"/>
                    <a:pt x="599" y="576"/>
                    <a:pt x="586" y="655"/>
                  </a:cubicBezTo>
                  <a:cubicBezTo>
                    <a:pt x="573" y="729"/>
                    <a:pt x="618" y="782"/>
                    <a:pt x="682" y="806"/>
                  </a:cubicBezTo>
                  <a:cubicBezTo>
                    <a:pt x="728" y="823"/>
                    <a:pt x="772" y="816"/>
                    <a:pt x="816" y="797"/>
                  </a:cubicBezTo>
                  <a:cubicBezTo>
                    <a:pt x="836" y="788"/>
                    <a:pt x="856" y="778"/>
                    <a:pt x="880" y="768"/>
                  </a:cubicBezTo>
                  <a:cubicBezTo>
                    <a:pt x="884" y="805"/>
                    <a:pt x="888" y="837"/>
                    <a:pt x="892" y="869"/>
                  </a:cubicBezTo>
                  <a:cubicBezTo>
                    <a:pt x="898" y="923"/>
                    <a:pt x="903" y="977"/>
                    <a:pt x="908" y="1031"/>
                  </a:cubicBezTo>
                  <a:cubicBezTo>
                    <a:pt x="908" y="1033"/>
                    <a:pt x="909" y="1034"/>
                    <a:pt x="909" y="1035"/>
                  </a:cubicBezTo>
                  <a:cubicBezTo>
                    <a:pt x="911" y="1066"/>
                    <a:pt x="906" y="1070"/>
                    <a:pt x="876" y="1072"/>
                  </a:cubicBezTo>
                  <a:cubicBezTo>
                    <a:pt x="822" y="1077"/>
                    <a:pt x="768" y="1083"/>
                    <a:pt x="714" y="1089"/>
                  </a:cubicBezTo>
                  <a:cubicBezTo>
                    <a:pt x="678" y="1092"/>
                    <a:pt x="643" y="1095"/>
                    <a:pt x="602" y="1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E974046-912F-4389-8C5D-EF46732A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811" y="1757996"/>
              <a:ext cx="983262" cy="997584"/>
            </a:xfrm>
            <a:custGeom>
              <a:avLst/>
              <a:gdLst>
                <a:gd name="T0" fmla="*/ 293 w 939"/>
                <a:gd name="T1" fmla="*/ 862 h 939"/>
                <a:gd name="T2" fmla="*/ 98 w 939"/>
                <a:gd name="T3" fmla="*/ 834 h 939"/>
                <a:gd name="T4" fmla="*/ 15 w 939"/>
                <a:gd name="T5" fmla="*/ 822 h 939"/>
                <a:gd name="T6" fmla="*/ 1 w 939"/>
                <a:gd name="T7" fmla="*/ 803 h 939"/>
                <a:gd name="T8" fmla="*/ 11 w 939"/>
                <a:gd name="T9" fmla="*/ 742 h 939"/>
                <a:gd name="T10" fmla="*/ 40 w 939"/>
                <a:gd name="T11" fmla="*/ 528 h 939"/>
                <a:gd name="T12" fmla="*/ 90 w 939"/>
                <a:gd name="T13" fmla="*/ 211 h 939"/>
                <a:gd name="T14" fmla="*/ 120 w 939"/>
                <a:gd name="T15" fmla="*/ 17 h 939"/>
                <a:gd name="T16" fmla="*/ 140 w 939"/>
                <a:gd name="T17" fmla="*/ 2 h 939"/>
                <a:gd name="T18" fmla="*/ 365 w 939"/>
                <a:gd name="T19" fmla="*/ 34 h 939"/>
                <a:gd name="T20" fmla="*/ 541 w 939"/>
                <a:gd name="T21" fmla="*/ 58 h 939"/>
                <a:gd name="T22" fmla="*/ 737 w 939"/>
                <a:gd name="T23" fmla="*/ 88 h 939"/>
                <a:gd name="T24" fmla="*/ 917 w 939"/>
                <a:gd name="T25" fmla="*/ 113 h 939"/>
                <a:gd name="T26" fmla="*/ 937 w 939"/>
                <a:gd name="T27" fmla="*/ 137 h 939"/>
                <a:gd name="T28" fmla="*/ 905 w 939"/>
                <a:gd name="T29" fmla="*/ 354 h 939"/>
                <a:gd name="T30" fmla="*/ 899 w 939"/>
                <a:gd name="T31" fmla="*/ 399 h 939"/>
                <a:gd name="T32" fmla="*/ 877 w 939"/>
                <a:gd name="T33" fmla="*/ 412 h 939"/>
                <a:gd name="T34" fmla="*/ 793 w 939"/>
                <a:gd name="T35" fmla="*/ 374 h 939"/>
                <a:gd name="T36" fmla="*/ 595 w 939"/>
                <a:gd name="T37" fmla="*/ 515 h 939"/>
                <a:gd name="T38" fmla="*/ 677 w 939"/>
                <a:gd name="T39" fmla="*/ 633 h 939"/>
                <a:gd name="T40" fmla="*/ 846 w 939"/>
                <a:gd name="T41" fmla="*/ 639 h 939"/>
                <a:gd name="T42" fmla="*/ 858 w 939"/>
                <a:gd name="T43" fmla="*/ 636 h 939"/>
                <a:gd name="T44" fmla="*/ 864 w 939"/>
                <a:gd name="T45" fmla="*/ 638 h 939"/>
                <a:gd name="T46" fmla="*/ 818 w 939"/>
                <a:gd name="T47" fmla="*/ 939 h 939"/>
                <a:gd name="T48" fmla="*/ 729 w 939"/>
                <a:gd name="T49" fmla="*/ 925 h 939"/>
                <a:gd name="T50" fmla="*/ 543 w 939"/>
                <a:gd name="T51" fmla="*/ 900 h 939"/>
                <a:gd name="T52" fmla="*/ 527 w 939"/>
                <a:gd name="T53" fmla="*/ 869 h 939"/>
                <a:gd name="T54" fmla="*/ 561 w 939"/>
                <a:gd name="T55" fmla="*/ 779 h 939"/>
                <a:gd name="T56" fmla="*/ 503 w 939"/>
                <a:gd name="T57" fmla="*/ 630 h 939"/>
                <a:gd name="T58" fmla="*/ 331 w 939"/>
                <a:gd name="T59" fmla="*/ 645 h 939"/>
                <a:gd name="T60" fmla="*/ 285 w 939"/>
                <a:gd name="T61" fmla="*/ 800 h 939"/>
                <a:gd name="T62" fmla="*/ 293 w 939"/>
                <a:gd name="T63" fmla="*/ 862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9" h="939">
                  <a:moveTo>
                    <a:pt x="293" y="862"/>
                  </a:moveTo>
                  <a:cubicBezTo>
                    <a:pt x="225" y="853"/>
                    <a:pt x="162" y="843"/>
                    <a:pt x="98" y="834"/>
                  </a:cubicBezTo>
                  <a:cubicBezTo>
                    <a:pt x="70" y="830"/>
                    <a:pt x="43" y="825"/>
                    <a:pt x="15" y="822"/>
                  </a:cubicBezTo>
                  <a:cubicBezTo>
                    <a:pt x="2" y="820"/>
                    <a:pt x="0" y="815"/>
                    <a:pt x="1" y="803"/>
                  </a:cubicBezTo>
                  <a:cubicBezTo>
                    <a:pt x="5" y="783"/>
                    <a:pt x="8" y="763"/>
                    <a:pt x="11" y="742"/>
                  </a:cubicBezTo>
                  <a:cubicBezTo>
                    <a:pt x="21" y="671"/>
                    <a:pt x="30" y="600"/>
                    <a:pt x="40" y="528"/>
                  </a:cubicBezTo>
                  <a:cubicBezTo>
                    <a:pt x="56" y="422"/>
                    <a:pt x="73" y="317"/>
                    <a:pt x="90" y="211"/>
                  </a:cubicBezTo>
                  <a:cubicBezTo>
                    <a:pt x="100" y="146"/>
                    <a:pt x="111" y="82"/>
                    <a:pt x="120" y="17"/>
                  </a:cubicBezTo>
                  <a:cubicBezTo>
                    <a:pt x="122" y="2"/>
                    <a:pt x="128" y="0"/>
                    <a:pt x="140" y="2"/>
                  </a:cubicBezTo>
                  <a:cubicBezTo>
                    <a:pt x="215" y="13"/>
                    <a:pt x="290" y="24"/>
                    <a:pt x="365" y="34"/>
                  </a:cubicBezTo>
                  <a:cubicBezTo>
                    <a:pt x="424" y="43"/>
                    <a:pt x="483" y="50"/>
                    <a:pt x="541" y="58"/>
                  </a:cubicBezTo>
                  <a:cubicBezTo>
                    <a:pt x="607" y="68"/>
                    <a:pt x="672" y="79"/>
                    <a:pt x="737" y="88"/>
                  </a:cubicBezTo>
                  <a:cubicBezTo>
                    <a:pt x="797" y="97"/>
                    <a:pt x="857" y="105"/>
                    <a:pt x="917" y="113"/>
                  </a:cubicBezTo>
                  <a:cubicBezTo>
                    <a:pt x="933" y="115"/>
                    <a:pt x="939" y="120"/>
                    <a:pt x="937" y="137"/>
                  </a:cubicBezTo>
                  <a:cubicBezTo>
                    <a:pt x="926" y="209"/>
                    <a:pt x="915" y="281"/>
                    <a:pt x="905" y="354"/>
                  </a:cubicBezTo>
                  <a:cubicBezTo>
                    <a:pt x="903" y="369"/>
                    <a:pt x="901" y="384"/>
                    <a:pt x="899" y="399"/>
                  </a:cubicBezTo>
                  <a:cubicBezTo>
                    <a:pt x="897" y="418"/>
                    <a:pt x="893" y="420"/>
                    <a:pt x="877" y="412"/>
                  </a:cubicBezTo>
                  <a:cubicBezTo>
                    <a:pt x="849" y="399"/>
                    <a:pt x="822" y="384"/>
                    <a:pt x="793" y="374"/>
                  </a:cubicBezTo>
                  <a:cubicBezTo>
                    <a:pt x="696" y="342"/>
                    <a:pt x="588" y="415"/>
                    <a:pt x="595" y="515"/>
                  </a:cubicBezTo>
                  <a:cubicBezTo>
                    <a:pt x="599" y="569"/>
                    <a:pt x="631" y="607"/>
                    <a:pt x="677" y="633"/>
                  </a:cubicBezTo>
                  <a:cubicBezTo>
                    <a:pt x="732" y="664"/>
                    <a:pt x="789" y="649"/>
                    <a:pt x="846" y="639"/>
                  </a:cubicBezTo>
                  <a:cubicBezTo>
                    <a:pt x="850" y="638"/>
                    <a:pt x="854" y="637"/>
                    <a:pt x="858" y="636"/>
                  </a:cubicBezTo>
                  <a:cubicBezTo>
                    <a:pt x="858" y="636"/>
                    <a:pt x="859" y="637"/>
                    <a:pt x="864" y="638"/>
                  </a:cubicBezTo>
                  <a:cubicBezTo>
                    <a:pt x="849" y="737"/>
                    <a:pt x="834" y="836"/>
                    <a:pt x="818" y="939"/>
                  </a:cubicBezTo>
                  <a:cubicBezTo>
                    <a:pt x="787" y="934"/>
                    <a:pt x="758" y="930"/>
                    <a:pt x="729" y="925"/>
                  </a:cubicBezTo>
                  <a:cubicBezTo>
                    <a:pt x="667" y="917"/>
                    <a:pt x="605" y="908"/>
                    <a:pt x="543" y="900"/>
                  </a:cubicBezTo>
                  <a:cubicBezTo>
                    <a:pt x="518" y="897"/>
                    <a:pt x="517" y="892"/>
                    <a:pt x="527" y="869"/>
                  </a:cubicBezTo>
                  <a:cubicBezTo>
                    <a:pt x="540" y="840"/>
                    <a:pt x="555" y="810"/>
                    <a:pt x="561" y="779"/>
                  </a:cubicBezTo>
                  <a:cubicBezTo>
                    <a:pt x="572" y="719"/>
                    <a:pt x="553" y="668"/>
                    <a:pt x="503" y="630"/>
                  </a:cubicBezTo>
                  <a:cubicBezTo>
                    <a:pt x="448" y="588"/>
                    <a:pt x="378" y="598"/>
                    <a:pt x="331" y="645"/>
                  </a:cubicBezTo>
                  <a:cubicBezTo>
                    <a:pt x="288" y="688"/>
                    <a:pt x="270" y="739"/>
                    <a:pt x="285" y="800"/>
                  </a:cubicBezTo>
                  <a:cubicBezTo>
                    <a:pt x="290" y="819"/>
                    <a:pt x="290" y="840"/>
                    <a:pt x="293" y="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B988B1E-EC88-4019-A6E4-823602611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117" y="4609954"/>
              <a:ext cx="867165" cy="876045"/>
            </a:xfrm>
            <a:custGeom>
              <a:avLst/>
              <a:gdLst>
                <a:gd name="T0" fmla="*/ 3 w 828"/>
                <a:gd name="T1" fmla="*/ 825 h 825"/>
                <a:gd name="T2" fmla="*/ 3 w 828"/>
                <a:gd name="T3" fmla="*/ 526 h 825"/>
                <a:gd name="T4" fmla="*/ 100 w 828"/>
                <a:gd name="T5" fmla="*/ 553 h 825"/>
                <a:gd name="T6" fmla="*/ 278 w 828"/>
                <a:gd name="T7" fmla="*/ 421 h 825"/>
                <a:gd name="T8" fmla="*/ 201 w 828"/>
                <a:gd name="T9" fmla="*/ 288 h 825"/>
                <a:gd name="T10" fmla="*/ 54 w 828"/>
                <a:gd name="T11" fmla="*/ 283 h 825"/>
                <a:gd name="T12" fmla="*/ 4 w 828"/>
                <a:gd name="T13" fmla="*/ 297 h 825"/>
                <a:gd name="T14" fmla="*/ 2 w 828"/>
                <a:gd name="T15" fmla="*/ 287 h 825"/>
                <a:gd name="T16" fmla="*/ 0 w 828"/>
                <a:gd name="T17" fmla="*/ 23 h 825"/>
                <a:gd name="T18" fmla="*/ 18 w 828"/>
                <a:gd name="T19" fmla="*/ 4 h 825"/>
                <a:gd name="T20" fmla="*/ 260 w 828"/>
                <a:gd name="T21" fmla="*/ 4 h 825"/>
                <a:gd name="T22" fmla="*/ 283 w 828"/>
                <a:gd name="T23" fmla="*/ 39 h 825"/>
                <a:gd name="T24" fmla="*/ 309 w 828"/>
                <a:gd name="T25" fmla="*/ 238 h 825"/>
                <a:gd name="T26" fmla="*/ 504 w 828"/>
                <a:gd name="T27" fmla="*/ 241 h 825"/>
                <a:gd name="T28" fmla="*/ 544 w 828"/>
                <a:gd name="T29" fmla="*/ 59 h 825"/>
                <a:gd name="T30" fmla="*/ 529 w 828"/>
                <a:gd name="T31" fmla="*/ 2 h 825"/>
                <a:gd name="T32" fmla="*/ 547 w 828"/>
                <a:gd name="T33" fmla="*/ 0 h 825"/>
                <a:gd name="T34" fmla="*/ 807 w 828"/>
                <a:gd name="T35" fmla="*/ 0 h 825"/>
                <a:gd name="T36" fmla="*/ 828 w 828"/>
                <a:gd name="T37" fmla="*/ 20 h 825"/>
                <a:gd name="T38" fmla="*/ 828 w 828"/>
                <a:gd name="T39" fmla="*/ 810 h 825"/>
                <a:gd name="T40" fmla="*/ 826 w 828"/>
                <a:gd name="T41" fmla="*/ 825 h 825"/>
                <a:gd name="T42" fmla="*/ 3 w 828"/>
                <a:gd name="T43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8" h="825">
                  <a:moveTo>
                    <a:pt x="3" y="825"/>
                  </a:moveTo>
                  <a:cubicBezTo>
                    <a:pt x="3" y="725"/>
                    <a:pt x="3" y="626"/>
                    <a:pt x="3" y="526"/>
                  </a:cubicBezTo>
                  <a:cubicBezTo>
                    <a:pt x="36" y="536"/>
                    <a:pt x="67" y="547"/>
                    <a:pt x="100" y="553"/>
                  </a:cubicBezTo>
                  <a:cubicBezTo>
                    <a:pt x="178" y="567"/>
                    <a:pt x="269" y="515"/>
                    <a:pt x="278" y="421"/>
                  </a:cubicBezTo>
                  <a:cubicBezTo>
                    <a:pt x="284" y="366"/>
                    <a:pt x="254" y="316"/>
                    <a:pt x="201" y="288"/>
                  </a:cubicBezTo>
                  <a:cubicBezTo>
                    <a:pt x="153" y="263"/>
                    <a:pt x="104" y="263"/>
                    <a:pt x="54" y="283"/>
                  </a:cubicBezTo>
                  <a:cubicBezTo>
                    <a:pt x="39" y="290"/>
                    <a:pt x="21" y="293"/>
                    <a:pt x="4" y="297"/>
                  </a:cubicBezTo>
                  <a:cubicBezTo>
                    <a:pt x="3" y="293"/>
                    <a:pt x="2" y="290"/>
                    <a:pt x="2" y="287"/>
                  </a:cubicBezTo>
                  <a:cubicBezTo>
                    <a:pt x="1" y="199"/>
                    <a:pt x="1" y="111"/>
                    <a:pt x="0" y="23"/>
                  </a:cubicBezTo>
                  <a:cubicBezTo>
                    <a:pt x="0" y="9"/>
                    <a:pt x="3" y="4"/>
                    <a:pt x="18" y="4"/>
                  </a:cubicBezTo>
                  <a:cubicBezTo>
                    <a:pt x="98" y="5"/>
                    <a:pt x="179" y="4"/>
                    <a:pt x="260" y="4"/>
                  </a:cubicBezTo>
                  <a:cubicBezTo>
                    <a:pt x="290" y="4"/>
                    <a:pt x="292" y="10"/>
                    <a:pt x="283" y="39"/>
                  </a:cubicBezTo>
                  <a:cubicBezTo>
                    <a:pt x="261" y="109"/>
                    <a:pt x="254" y="178"/>
                    <a:pt x="309" y="238"/>
                  </a:cubicBezTo>
                  <a:cubicBezTo>
                    <a:pt x="364" y="298"/>
                    <a:pt x="449" y="300"/>
                    <a:pt x="504" y="241"/>
                  </a:cubicBezTo>
                  <a:cubicBezTo>
                    <a:pt x="552" y="189"/>
                    <a:pt x="563" y="127"/>
                    <a:pt x="544" y="59"/>
                  </a:cubicBezTo>
                  <a:cubicBezTo>
                    <a:pt x="539" y="41"/>
                    <a:pt x="535" y="23"/>
                    <a:pt x="529" y="2"/>
                  </a:cubicBezTo>
                  <a:cubicBezTo>
                    <a:pt x="535" y="2"/>
                    <a:pt x="541" y="0"/>
                    <a:pt x="547" y="0"/>
                  </a:cubicBezTo>
                  <a:cubicBezTo>
                    <a:pt x="634" y="0"/>
                    <a:pt x="721" y="1"/>
                    <a:pt x="807" y="0"/>
                  </a:cubicBezTo>
                  <a:cubicBezTo>
                    <a:pt x="823" y="0"/>
                    <a:pt x="828" y="4"/>
                    <a:pt x="828" y="20"/>
                  </a:cubicBezTo>
                  <a:cubicBezTo>
                    <a:pt x="828" y="283"/>
                    <a:pt x="828" y="546"/>
                    <a:pt x="828" y="810"/>
                  </a:cubicBezTo>
                  <a:cubicBezTo>
                    <a:pt x="828" y="814"/>
                    <a:pt x="827" y="819"/>
                    <a:pt x="826" y="825"/>
                  </a:cubicBezTo>
                  <a:cubicBezTo>
                    <a:pt x="552" y="825"/>
                    <a:pt x="278" y="825"/>
                    <a:pt x="3" y="8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2EBD6-E83D-41F9-9FBE-725D7F25654B}"/>
              </a:ext>
            </a:extLst>
          </p:cNvPr>
          <p:cNvSpPr txBox="1"/>
          <p:nvPr/>
        </p:nvSpPr>
        <p:spPr>
          <a:xfrm>
            <a:off x="4880253" y="386000"/>
            <a:ext cx="20586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  <a:endParaRPr kumimoji="0" lang="en-US" sz="30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A52A2-75CD-4E82-B8F8-1CB06EE69AC2}"/>
              </a:ext>
            </a:extLst>
          </p:cNvPr>
          <p:cNvSpPr txBox="1"/>
          <p:nvPr/>
        </p:nvSpPr>
        <p:spPr>
          <a:xfrm>
            <a:off x="1659034" y="1938420"/>
            <a:ext cx="27770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Exponential data growth (and the ability to Process Structured &amp; Unstructured data)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1E020C-E423-44C5-8991-4D59ED133EDE}"/>
              </a:ext>
            </a:extLst>
          </p:cNvPr>
          <p:cNvSpPr/>
          <p:nvPr/>
        </p:nvSpPr>
        <p:spPr>
          <a:xfrm>
            <a:off x="795752" y="2051383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1A074E-7CBE-4627-A1D6-9C2DCC16BFF1}"/>
              </a:ext>
            </a:extLst>
          </p:cNvPr>
          <p:cNvSpPr/>
          <p:nvPr/>
        </p:nvSpPr>
        <p:spPr>
          <a:xfrm>
            <a:off x="785587" y="2790421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A21E53-6E6E-44AE-A706-279EB21D755A}"/>
              </a:ext>
            </a:extLst>
          </p:cNvPr>
          <p:cNvSpPr/>
          <p:nvPr/>
        </p:nvSpPr>
        <p:spPr>
          <a:xfrm>
            <a:off x="795752" y="3508390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33B1D-68C1-439A-85C4-C784785897E3}"/>
              </a:ext>
            </a:extLst>
          </p:cNvPr>
          <p:cNvSpPr txBox="1"/>
          <p:nvPr/>
        </p:nvSpPr>
        <p:spPr>
          <a:xfrm>
            <a:off x="1648869" y="2684338"/>
            <a:ext cx="277701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Faster &amp; open distributed systems (Hadoop, Spark, TensorFlow, …)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24EF4-8E65-4E9C-91A0-A1FC1BFF3BD4}"/>
              </a:ext>
            </a:extLst>
          </p:cNvPr>
          <p:cNvSpPr txBox="1"/>
          <p:nvPr/>
        </p:nvSpPr>
        <p:spPr>
          <a:xfrm>
            <a:off x="1659034" y="3538984"/>
            <a:ext cx="27770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Faster machines and multicore CPU/GPUs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72B14F-E574-403F-9138-1F4212654423}"/>
              </a:ext>
            </a:extLst>
          </p:cNvPr>
          <p:cNvSpPr/>
          <p:nvPr/>
        </p:nvSpPr>
        <p:spPr>
          <a:xfrm>
            <a:off x="809979" y="4199310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22A04-225D-4A07-864E-C19B15F8CA71}"/>
              </a:ext>
            </a:extLst>
          </p:cNvPr>
          <p:cNvSpPr txBox="1"/>
          <p:nvPr/>
        </p:nvSpPr>
        <p:spPr>
          <a:xfrm>
            <a:off x="1656201" y="4333567"/>
            <a:ext cx="5096321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and better models, algorithms, ideas:</a:t>
            </a:r>
          </a:p>
          <a:p>
            <a:pPr marL="920750" lvl="1" indent="-463550" defTabSz="914400"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Better, more flexible learning of intermediate representations</a:t>
            </a:r>
          </a:p>
          <a:p>
            <a:pPr marL="920750" lvl="1" indent="-463550" defTabSz="914400"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 end-to-end joint system learning</a:t>
            </a:r>
          </a:p>
          <a:p>
            <a:pPr marL="920750" lvl="1" indent="-463550" defTabSz="914400"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 learning methods for using contexts and transferring between tasks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03581A-FC68-4B63-B76F-1CAA4FA06EE6}"/>
              </a:ext>
            </a:extLst>
          </p:cNvPr>
          <p:cNvSpPr txBox="1"/>
          <p:nvPr/>
        </p:nvSpPr>
        <p:spPr>
          <a:xfrm>
            <a:off x="7611425" y="5430291"/>
            <a:ext cx="40312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"The analogy to deep learning is that the rocket engine is the deep learning models and the fuel is the huge amounts of data we can feed to these algorithms." - Andrew 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454854-D774-4151-BD0C-66661000E9FE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064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id-ID" sz="4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What is Deep Learning 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94292-6C3E-4B16-A655-74583E763560}"/>
              </a:ext>
            </a:extLst>
          </p:cNvPr>
          <p:cNvGrpSpPr/>
          <p:nvPr/>
        </p:nvGrpSpPr>
        <p:grpSpPr>
          <a:xfrm>
            <a:off x="1420833" y="1856616"/>
            <a:ext cx="3767266" cy="3708713"/>
            <a:chOff x="1202749" y="1665337"/>
            <a:chExt cx="4032554" cy="396987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9F3B4B5-5477-4435-9514-3E6116CA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907" y="1665337"/>
              <a:ext cx="1246253" cy="1263526"/>
            </a:xfrm>
            <a:custGeom>
              <a:avLst/>
              <a:gdLst>
                <a:gd name="T0" fmla="*/ 554 w 1190"/>
                <a:gd name="T1" fmla="*/ 880 h 1189"/>
                <a:gd name="T2" fmla="*/ 480 w 1190"/>
                <a:gd name="T3" fmla="*/ 864 h 1189"/>
                <a:gd name="T4" fmla="*/ 307 w 1190"/>
                <a:gd name="T5" fmla="*/ 832 h 1189"/>
                <a:gd name="T6" fmla="*/ 254 w 1190"/>
                <a:gd name="T7" fmla="*/ 824 h 1189"/>
                <a:gd name="T8" fmla="*/ 233 w 1190"/>
                <a:gd name="T9" fmla="*/ 790 h 1189"/>
                <a:gd name="T10" fmla="*/ 263 w 1190"/>
                <a:gd name="T11" fmla="*/ 640 h 1189"/>
                <a:gd name="T12" fmla="*/ 286 w 1190"/>
                <a:gd name="T13" fmla="*/ 506 h 1189"/>
                <a:gd name="T14" fmla="*/ 267 w 1190"/>
                <a:gd name="T15" fmla="*/ 487 h 1189"/>
                <a:gd name="T16" fmla="*/ 184 w 1190"/>
                <a:gd name="T17" fmla="*/ 499 h 1189"/>
                <a:gd name="T18" fmla="*/ 33 w 1190"/>
                <a:gd name="T19" fmla="*/ 334 h 1189"/>
                <a:gd name="T20" fmla="*/ 113 w 1190"/>
                <a:gd name="T21" fmla="*/ 263 h 1189"/>
                <a:gd name="T22" fmla="*/ 236 w 1190"/>
                <a:gd name="T23" fmla="*/ 280 h 1189"/>
                <a:gd name="T24" fmla="*/ 320 w 1190"/>
                <a:gd name="T25" fmla="*/ 324 h 1189"/>
                <a:gd name="T26" fmla="*/ 337 w 1190"/>
                <a:gd name="T27" fmla="*/ 242 h 1189"/>
                <a:gd name="T28" fmla="*/ 370 w 1190"/>
                <a:gd name="T29" fmla="*/ 68 h 1189"/>
                <a:gd name="T30" fmla="*/ 377 w 1190"/>
                <a:gd name="T31" fmla="*/ 20 h 1189"/>
                <a:gd name="T32" fmla="*/ 401 w 1190"/>
                <a:gd name="T33" fmla="*/ 4 h 1189"/>
                <a:gd name="T34" fmla="*/ 569 w 1190"/>
                <a:gd name="T35" fmla="*/ 36 h 1189"/>
                <a:gd name="T36" fmla="*/ 730 w 1190"/>
                <a:gd name="T37" fmla="*/ 67 h 1189"/>
                <a:gd name="T38" fmla="*/ 966 w 1190"/>
                <a:gd name="T39" fmla="*/ 109 h 1189"/>
                <a:gd name="T40" fmla="*/ 1118 w 1190"/>
                <a:gd name="T41" fmla="*/ 139 h 1189"/>
                <a:gd name="T42" fmla="*/ 1164 w 1190"/>
                <a:gd name="T43" fmla="*/ 146 h 1189"/>
                <a:gd name="T44" fmla="*/ 1187 w 1190"/>
                <a:gd name="T45" fmla="*/ 178 h 1189"/>
                <a:gd name="T46" fmla="*/ 1170 w 1190"/>
                <a:gd name="T47" fmla="*/ 281 h 1189"/>
                <a:gd name="T48" fmla="*/ 1135 w 1190"/>
                <a:gd name="T49" fmla="*/ 471 h 1189"/>
                <a:gd name="T50" fmla="*/ 1094 w 1190"/>
                <a:gd name="T51" fmla="*/ 695 h 1189"/>
                <a:gd name="T52" fmla="*/ 1051 w 1190"/>
                <a:gd name="T53" fmla="*/ 932 h 1189"/>
                <a:gd name="T54" fmla="*/ 1047 w 1190"/>
                <a:gd name="T55" fmla="*/ 954 h 1189"/>
                <a:gd name="T56" fmla="*/ 1027 w 1190"/>
                <a:gd name="T57" fmla="*/ 967 h 1189"/>
                <a:gd name="T58" fmla="*/ 786 w 1190"/>
                <a:gd name="T59" fmla="*/ 921 h 1189"/>
                <a:gd name="T60" fmla="*/ 733 w 1190"/>
                <a:gd name="T61" fmla="*/ 913 h 1189"/>
                <a:gd name="T62" fmla="*/ 717 w 1190"/>
                <a:gd name="T63" fmla="*/ 929 h 1189"/>
                <a:gd name="T64" fmla="*/ 729 w 1190"/>
                <a:gd name="T65" fmla="*/ 1008 h 1189"/>
                <a:gd name="T66" fmla="*/ 647 w 1190"/>
                <a:gd name="T67" fmla="*/ 1165 h 1189"/>
                <a:gd name="T68" fmla="*/ 493 w 1190"/>
                <a:gd name="T69" fmla="*/ 1086 h 1189"/>
                <a:gd name="T70" fmla="*/ 510 w 1190"/>
                <a:gd name="T71" fmla="*/ 966 h 1189"/>
                <a:gd name="T72" fmla="*/ 554 w 1190"/>
                <a:gd name="T73" fmla="*/ 88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0" h="1189">
                  <a:moveTo>
                    <a:pt x="554" y="880"/>
                  </a:moveTo>
                  <a:cubicBezTo>
                    <a:pt x="527" y="874"/>
                    <a:pt x="504" y="868"/>
                    <a:pt x="480" y="864"/>
                  </a:cubicBezTo>
                  <a:cubicBezTo>
                    <a:pt x="422" y="853"/>
                    <a:pt x="365" y="842"/>
                    <a:pt x="307" y="832"/>
                  </a:cubicBezTo>
                  <a:cubicBezTo>
                    <a:pt x="289" y="829"/>
                    <a:pt x="272" y="826"/>
                    <a:pt x="254" y="824"/>
                  </a:cubicBezTo>
                  <a:cubicBezTo>
                    <a:pt x="233" y="821"/>
                    <a:pt x="229" y="809"/>
                    <a:pt x="233" y="790"/>
                  </a:cubicBezTo>
                  <a:cubicBezTo>
                    <a:pt x="243" y="740"/>
                    <a:pt x="254" y="690"/>
                    <a:pt x="263" y="640"/>
                  </a:cubicBezTo>
                  <a:cubicBezTo>
                    <a:pt x="271" y="595"/>
                    <a:pt x="278" y="551"/>
                    <a:pt x="286" y="506"/>
                  </a:cubicBezTo>
                  <a:cubicBezTo>
                    <a:pt x="289" y="489"/>
                    <a:pt x="283" y="484"/>
                    <a:pt x="267" y="487"/>
                  </a:cubicBezTo>
                  <a:cubicBezTo>
                    <a:pt x="239" y="491"/>
                    <a:pt x="212" y="495"/>
                    <a:pt x="184" y="499"/>
                  </a:cubicBezTo>
                  <a:cubicBezTo>
                    <a:pt x="98" y="510"/>
                    <a:pt x="0" y="440"/>
                    <a:pt x="33" y="334"/>
                  </a:cubicBezTo>
                  <a:cubicBezTo>
                    <a:pt x="45" y="296"/>
                    <a:pt x="75" y="274"/>
                    <a:pt x="113" y="263"/>
                  </a:cubicBezTo>
                  <a:cubicBezTo>
                    <a:pt x="157" y="249"/>
                    <a:pt x="197" y="258"/>
                    <a:pt x="236" y="280"/>
                  </a:cubicBezTo>
                  <a:cubicBezTo>
                    <a:pt x="262" y="295"/>
                    <a:pt x="289" y="308"/>
                    <a:pt x="320" y="324"/>
                  </a:cubicBezTo>
                  <a:cubicBezTo>
                    <a:pt x="326" y="295"/>
                    <a:pt x="332" y="269"/>
                    <a:pt x="337" y="242"/>
                  </a:cubicBezTo>
                  <a:cubicBezTo>
                    <a:pt x="348" y="184"/>
                    <a:pt x="359" y="126"/>
                    <a:pt x="370" y="68"/>
                  </a:cubicBezTo>
                  <a:cubicBezTo>
                    <a:pt x="373" y="52"/>
                    <a:pt x="374" y="36"/>
                    <a:pt x="377" y="20"/>
                  </a:cubicBezTo>
                  <a:cubicBezTo>
                    <a:pt x="379" y="6"/>
                    <a:pt x="383" y="0"/>
                    <a:pt x="401" y="4"/>
                  </a:cubicBezTo>
                  <a:cubicBezTo>
                    <a:pt x="457" y="16"/>
                    <a:pt x="513" y="26"/>
                    <a:pt x="569" y="36"/>
                  </a:cubicBezTo>
                  <a:cubicBezTo>
                    <a:pt x="623" y="46"/>
                    <a:pt x="676" y="57"/>
                    <a:pt x="730" y="67"/>
                  </a:cubicBezTo>
                  <a:cubicBezTo>
                    <a:pt x="809" y="81"/>
                    <a:pt x="887" y="95"/>
                    <a:pt x="966" y="109"/>
                  </a:cubicBezTo>
                  <a:cubicBezTo>
                    <a:pt x="1017" y="119"/>
                    <a:pt x="1067" y="130"/>
                    <a:pt x="1118" y="139"/>
                  </a:cubicBezTo>
                  <a:cubicBezTo>
                    <a:pt x="1133" y="142"/>
                    <a:pt x="1149" y="143"/>
                    <a:pt x="1164" y="146"/>
                  </a:cubicBezTo>
                  <a:cubicBezTo>
                    <a:pt x="1188" y="151"/>
                    <a:pt x="1190" y="154"/>
                    <a:pt x="1187" y="178"/>
                  </a:cubicBezTo>
                  <a:cubicBezTo>
                    <a:pt x="1182" y="213"/>
                    <a:pt x="1176" y="247"/>
                    <a:pt x="1170" y="281"/>
                  </a:cubicBezTo>
                  <a:cubicBezTo>
                    <a:pt x="1159" y="344"/>
                    <a:pt x="1146" y="408"/>
                    <a:pt x="1135" y="471"/>
                  </a:cubicBezTo>
                  <a:cubicBezTo>
                    <a:pt x="1121" y="546"/>
                    <a:pt x="1107" y="620"/>
                    <a:pt x="1094" y="695"/>
                  </a:cubicBezTo>
                  <a:cubicBezTo>
                    <a:pt x="1080" y="774"/>
                    <a:pt x="1066" y="853"/>
                    <a:pt x="1051" y="932"/>
                  </a:cubicBezTo>
                  <a:cubicBezTo>
                    <a:pt x="1050" y="940"/>
                    <a:pt x="1048" y="947"/>
                    <a:pt x="1047" y="954"/>
                  </a:cubicBezTo>
                  <a:cubicBezTo>
                    <a:pt x="1045" y="966"/>
                    <a:pt x="1038" y="969"/>
                    <a:pt x="1027" y="967"/>
                  </a:cubicBezTo>
                  <a:cubicBezTo>
                    <a:pt x="947" y="952"/>
                    <a:pt x="866" y="936"/>
                    <a:pt x="786" y="921"/>
                  </a:cubicBezTo>
                  <a:cubicBezTo>
                    <a:pt x="768" y="918"/>
                    <a:pt x="750" y="916"/>
                    <a:pt x="733" y="913"/>
                  </a:cubicBezTo>
                  <a:cubicBezTo>
                    <a:pt x="720" y="910"/>
                    <a:pt x="716" y="917"/>
                    <a:pt x="717" y="929"/>
                  </a:cubicBezTo>
                  <a:cubicBezTo>
                    <a:pt x="721" y="955"/>
                    <a:pt x="723" y="982"/>
                    <a:pt x="729" y="1008"/>
                  </a:cubicBezTo>
                  <a:cubicBezTo>
                    <a:pt x="741" y="1069"/>
                    <a:pt x="705" y="1145"/>
                    <a:pt x="647" y="1165"/>
                  </a:cubicBezTo>
                  <a:cubicBezTo>
                    <a:pt x="580" y="1189"/>
                    <a:pt x="518" y="1160"/>
                    <a:pt x="493" y="1086"/>
                  </a:cubicBezTo>
                  <a:cubicBezTo>
                    <a:pt x="479" y="1043"/>
                    <a:pt x="489" y="1004"/>
                    <a:pt x="510" y="966"/>
                  </a:cubicBezTo>
                  <a:cubicBezTo>
                    <a:pt x="524" y="939"/>
                    <a:pt x="538" y="912"/>
                    <a:pt x="554" y="8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84D8F6C-7B2D-42DE-A287-2D9F79F6E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957" y="4636428"/>
              <a:ext cx="1485554" cy="939823"/>
            </a:xfrm>
            <a:custGeom>
              <a:avLst/>
              <a:gdLst>
                <a:gd name="T0" fmla="*/ 637 w 1419"/>
                <a:gd name="T1" fmla="*/ 22 h 884"/>
                <a:gd name="T2" fmla="*/ 617 w 1419"/>
                <a:gd name="T3" fmla="*/ 81 h 884"/>
                <a:gd name="T4" fmla="*/ 673 w 1419"/>
                <a:gd name="T5" fmla="*/ 287 h 884"/>
                <a:gd name="T6" fmla="*/ 835 w 1419"/>
                <a:gd name="T7" fmla="*/ 267 h 884"/>
                <a:gd name="T8" fmla="*/ 879 w 1419"/>
                <a:gd name="T9" fmla="*/ 102 h 884"/>
                <a:gd name="T10" fmla="*/ 881 w 1419"/>
                <a:gd name="T11" fmla="*/ 47 h 884"/>
                <a:gd name="T12" fmla="*/ 895 w 1419"/>
                <a:gd name="T13" fmla="*/ 39 h 884"/>
                <a:gd name="T14" fmla="*/ 1142 w 1419"/>
                <a:gd name="T15" fmla="*/ 55 h 884"/>
                <a:gd name="T16" fmla="*/ 1157 w 1419"/>
                <a:gd name="T17" fmla="*/ 75 h 884"/>
                <a:gd name="T18" fmla="*/ 1141 w 1419"/>
                <a:gd name="T19" fmla="*/ 321 h 884"/>
                <a:gd name="T20" fmla="*/ 1139 w 1419"/>
                <a:gd name="T21" fmla="*/ 365 h 884"/>
                <a:gd name="T22" fmla="*/ 1160 w 1419"/>
                <a:gd name="T23" fmla="*/ 383 h 884"/>
                <a:gd name="T24" fmla="*/ 1239 w 1419"/>
                <a:gd name="T25" fmla="*/ 364 h 884"/>
                <a:gd name="T26" fmla="*/ 1409 w 1419"/>
                <a:gd name="T27" fmla="*/ 465 h 884"/>
                <a:gd name="T28" fmla="*/ 1341 w 1419"/>
                <a:gd name="T29" fmla="*/ 587 h 884"/>
                <a:gd name="T30" fmla="*/ 1200 w 1419"/>
                <a:gd name="T31" fmla="*/ 583 h 884"/>
                <a:gd name="T32" fmla="*/ 1146 w 1419"/>
                <a:gd name="T33" fmla="*/ 562 h 884"/>
                <a:gd name="T34" fmla="*/ 1126 w 1419"/>
                <a:gd name="T35" fmla="*/ 576 h 884"/>
                <a:gd name="T36" fmla="*/ 1109 w 1419"/>
                <a:gd name="T37" fmla="*/ 801 h 884"/>
                <a:gd name="T38" fmla="*/ 1105 w 1419"/>
                <a:gd name="T39" fmla="*/ 863 h 884"/>
                <a:gd name="T40" fmla="*/ 1082 w 1419"/>
                <a:gd name="T41" fmla="*/ 882 h 884"/>
                <a:gd name="T42" fmla="*/ 804 w 1419"/>
                <a:gd name="T43" fmla="*/ 863 h 884"/>
                <a:gd name="T44" fmla="*/ 427 w 1419"/>
                <a:gd name="T45" fmla="*/ 838 h 884"/>
                <a:gd name="T46" fmla="*/ 300 w 1419"/>
                <a:gd name="T47" fmla="*/ 831 h 884"/>
                <a:gd name="T48" fmla="*/ 278 w 1419"/>
                <a:gd name="T49" fmla="*/ 806 h 884"/>
                <a:gd name="T50" fmla="*/ 296 w 1419"/>
                <a:gd name="T51" fmla="*/ 530 h 884"/>
                <a:gd name="T52" fmla="*/ 265 w 1419"/>
                <a:gd name="T53" fmla="*/ 504 h 884"/>
                <a:gd name="T54" fmla="*/ 194 w 1419"/>
                <a:gd name="T55" fmla="*/ 521 h 884"/>
                <a:gd name="T56" fmla="*/ 47 w 1419"/>
                <a:gd name="T57" fmla="*/ 474 h 884"/>
                <a:gd name="T58" fmla="*/ 87 w 1419"/>
                <a:gd name="T59" fmla="*/ 300 h 884"/>
                <a:gd name="T60" fmla="*/ 239 w 1419"/>
                <a:gd name="T61" fmla="*/ 306 h 884"/>
                <a:gd name="T62" fmla="*/ 289 w 1419"/>
                <a:gd name="T63" fmla="*/ 325 h 884"/>
                <a:gd name="T64" fmla="*/ 309 w 1419"/>
                <a:gd name="T65" fmla="*/ 311 h 884"/>
                <a:gd name="T66" fmla="*/ 321 w 1419"/>
                <a:gd name="T67" fmla="*/ 161 h 884"/>
                <a:gd name="T68" fmla="*/ 330 w 1419"/>
                <a:gd name="T69" fmla="*/ 20 h 884"/>
                <a:gd name="T70" fmla="*/ 349 w 1419"/>
                <a:gd name="T71" fmla="*/ 1 h 884"/>
                <a:gd name="T72" fmla="*/ 628 w 1419"/>
                <a:gd name="T73" fmla="*/ 19 h 884"/>
                <a:gd name="T74" fmla="*/ 637 w 1419"/>
                <a:gd name="T75" fmla="*/ 2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9" h="884">
                  <a:moveTo>
                    <a:pt x="637" y="22"/>
                  </a:moveTo>
                  <a:cubicBezTo>
                    <a:pt x="630" y="43"/>
                    <a:pt x="626" y="63"/>
                    <a:pt x="617" y="81"/>
                  </a:cubicBezTo>
                  <a:cubicBezTo>
                    <a:pt x="582" y="156"/>
                    <a:pt x="603" y="244"/>
                    <a:pt x="673" y="287"/>
                  </a:cubicBezTo>
                  <a:cubicBezTo>
                    <a:pt x="725" y="318"/>
                    <a:pt x="788" y="314"/>
                    <a:pt x="835" y="267"/>
                  </a:cubicBezTo>
                  <a:cubicBezTo>
                    <a:pt x="881" y="222"/>
                    <a:pt x="896" y="167"/>
                    <a:pt x="879" y="102"/>
                  </a:cubicBezTo>
                  <a:cubicBezTo>
                    <a:pt x="874" y="85"/>
                    <a:pt x="879" y="66"/>
                    <a:pt x="881" y="47"/>
                  </a:cubicBezTo>
                  <a:cubicBezTo>
                    <a:pt x="881" y="44"/>
                    <a:pt x="890" y="38"/>
                    <a:pt x="895" y="39"/>
                  </a:cubicBezTo>
                  <a:cubicBezTo>
                    <a:pt x="977" y="44"/>
                    <a:pt x="1060" y="50"/>
                    <a:pt x="1142" y="55"/>
                  </a:cubicBezTo>
                  <a:cubicBezTo>
                    <a:pt x="1156" y="56"/>
                    <a:pt x="1158" y="64"/>
                    <a:pt x="1157" y="75"/>
                  </a:cubicBezTo>
                  <a:cubicBezTo>
                    <a:pt x="1151" y="157"/>
                    <a:pt x="1146" y="239"/>
                    <a:pt x="1141" y="321"/>
                  </a:cubicBezTo>
                  <a:cubicBezTo>
                    <a:pt x="1140" y="335"/>
                    <a:pt x="1140" y="350"/>
                    <a:pt x="1139" y="365"/>
                  </a:cubicBezTo>
                  <a:cubicBezTo>
                    <a:pt x="1137" y="382"/>
                    <a:pt x="1145" y="387"/>
                    <a:pt x="1160" y="383"/>
                  </a:cubicBezTo>
                  <a:cubicBezTo>
                    <a:pt x="1186" y="377"/>
                    <a:pt x="1212" y="369"/>
                    <a:pt x="1239" y="364"/>
                  </a:cubicBezTo>
                  <a:cubicBezTo>
                    <a:pt x="1317" y="349"/>
                    <a:pt x="1391" y="383"/>
                    <a:pt x="1409" y="465"/>
                  </a:cubicBezTo>
                  <a:cubicBezTo>
                    <a:pt x="1419" y="511"/>
                    <a:pt x="1386" y="566"/>
                    <a:pt x="1341" y="587"/>
                  </a:cubicBezTo>
                  <a:cubicBezTo>
                    <a:pt x="1293" y="610"/>
                    <a:pt x="1246" y="602"/>
                    <a:pt x="1200" y="583"/>
                  </a:cubicBezTo>
                  <a:cubicBezTo>
                    <a:pt x="1182" y="576"/>
                    <a:pt x="1164" y="569"/>
                    <a:pt x="1146" y="562"/>
                  </a:cubicBezTo>
                  <a:cubicBezTo>
                    <a:pt x="1132" y="556"/>
                    <a:pt x="1127" y="561"/>
                    <a:pt x="1126" y="576"/>
                  </a:cubicBezTo>
                  <a:cubicBezTo>
                    <a:pt x="1121" y="651"/>
                    <a:pt x="1115" y="726"/>
                    <a:pt x="1109" y="801"/>
                  </a:cubicBezTo>
                  <a:cubicBezTo>
                    <a:pt x="1108" y="822"/>
                    <a:pt x="1105" y="842"/>
                    <a:pt x="1105" y="863"/>
                  </a:cubicBezTo>
                  <a:cubicBezTo>
                    <a:pt x="1105" y="879"/>
                    <a:pt x="1098" y="884"/>
                    <a:pt x="1082" y="882"/>
                  </a:cubicBezTo>
                  <a:cubicBezTo>
                    <a:pt x="989" y="875"/>
                    <a:pt x="897" y="870"/>
                    <a:pt x="804" y="863"/>
                  </a:cubicBezTo>
                  <a:cubicBezTo>
                    <a:pt x="679" y="855"/>
                    <a:pt x="553" y="846"/>
                    <a:pt x="427" y="838"/>
                  </a:cubicBezTo>
                  <a:cubicBezTo>
                    <a:pt x="385" y="835"/>
                    <a:pt x="342" y="832"/>
                    <a:pt x="300" y="831"/>
                  </a:cubicBezTo>
                  <a:cubicBezTo>
                    <a:pt x="281" y="830"/>
                    <a:pt x="276" y="824"/>
                    <a:pt x="278" y="806"/>
                  </a:cubicBezTo>
                  <a:cubicBezTo>
                    <a:pt x="284" y="714"/>
                    <a:pt x="290" y="622"/>
                    <a:pt x="296" y="530"/>
                  </a:cubicBezTo>
                  <a:cubicBezTo>
                    <a:pt x="298" y="498"/>
                    <a:pt x="297" y="497"/>
                    <a:pt x="265" y="504"/>
                  </a:cubicBezTo>
                  <a:cubicBezTo>
                    <a:pt x="241" y="509"/>
                    <a:pt x="217" y="516"/>
                    <a:pt x="194" y="521"/>
                  </a:cubicBezTo>
                  <a:cubicBezTo>
                    <a:pt x="135" y="535"/>
                    <a:pt x="85" y="520"/>
                    <a:pt x="47" y="474"/>
                  </a:cubicBezTo>
                  <a:cubicBezTo>
                    <a:pt x="0" y="419"/>
                    <a:pt x="22" y="332"/>
                    <a:pt x="87" y="300"/>
                  </a:cubicBezTo>
                  <a:cubicBezTo>
                    <a:pt x="140" y="274"/>
                    <a:pt x="189" y="285"/>
                    <a:pt x="239" y="306"/>
                  </a:cubicBezTo>
                  <a:cubicBezTo>
                    <a:pt x="255" y="313"/>
                    <a:pt x="272" y="319"/>
                    <a:pt x="289" y="325"/>
                  </a:cubicBezTo>
                  <a:cubicBezTo>
                    <a:pt x="303" y="330"/>
                    <a:pt x="308" y="325"/>
                    <a:pt x="309" y="311"/>
                  </a:cubicBezTo>
                  <a:cubicBezTo>
                    <a:pt x="313" y="261"/>
                    <a:pt x="317" y="211"/>
                    <a:pt x="321" y="161"/>
                  </a:cubicBezTo>
                  <a:cubicBezTo>
                    <a:pt x="325" y="114"/>
                    <a:pt x="328" y="67"/>
                    <a:pt x="330" y="20"/>
                  </a:cubicBezTo>
                  <a:cubicBezTo>
                    <a:pt x="331" y="7"/>
                    <a:pt x="335" y="0"/>
                    <a:pt x="349" y="1"/>
                  </a:cubicBezTo>
                  <a:cubicBezTo>
                    <a:pt x="442" y="8"/>
                    <a:pt x="535" y="13"/>
                    <a:pt x="628" y="19"/>
                  </a:cubicBezTo>
                  <a:cubicBezTo>
                    <a:pt x="630" y="19"/>
                    <a:pt x="632" y="20"/>
                    <a:pt x="637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9C1307A-7F9E-46EF-BF94-91794AF8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050" y="3097333"/>
              <a:ext cx="1246253" cy="1276763"/>
            </a:xfrm>
            <a:custGeom>
              <a:avLst/>
              <a:gdLst>
                <a:gd name="T0" fmla="*/ 306 w 1191"/>
                <a:gd name="T1" fmla="*/ 281 h 1203"/>
                <a:gd name="T2" fmla="*/ 328 w 1191"/>
                <a:gd name="T3" fmla="*/ 246 h 1203"/>
                <a:gd name="T4" fmla="*/ 446 w 1191"/>
                <a:gd name="T5" fmla="*/ 29 h 1203"/>
                <a:gd name="T6" fmla="*/ 453 w 1191"/>
                <a:gd name="T7" fmla="*/ 19 h 1203"/>
                <a:gd name="T8" fmla="*/ 487 w 1191"/>
                <a:gd name="T9" fmla="*/ 10 h 1203"/>
                <a:gd name="T10" fmla="*/ 705 w 1191"/>
                <a:gd name="T11" fmla="*/ 130 h 1203"/>
                <a:gd name="T12" fmla="*/ 726 w 1191"/>
                <a:gd name="T13" fmla="*/ 144 h 1203"/>
                <a:gd name="T14" fmla="*/ 674 w 1191"/>
                <a:gd name="T15" fmla="*/ 196 h 1203"/>
                <a:gd name="T16" fmla="*/ 638 w 1191"/>
                <a:gd name="T17" fmla="*/ 377 h 1203"/>
                <a:gd name="T18" fmla="*/ 733 w 1191"/>
                <a:gd name="T19" fmla="*/ 463 h 1203"/>
                <a:gd name="T20" fmla="*/ 895 w 1191"/>
                <a:gd name="T21" fmla="*/ 391 h 1203"/>
                <a:gd name="T22" fmla="*/ 930 w 1191"/>
                <a:gd name="T23" fmla="*/ 271 h 1203"/>
                <a:gd name="T24" fmla="*/ 934 w 1191"/>
                <a:gd name="T25" fmla="*/ 257 h 1203"/>
                <a:gd name="T26" fmla="*/ 1032 w 1191"/>
                <a:gd name="T27" fmla="*/ 309 h 1203"/>
                <a:gd name="T28" fmla="*/ 1175 w 1191"/>
                <a:gd name="T29" fmla="*/ 389 h 1203"/>
                <a:gd name="T30" fmla="*/ 1183 w 1191"/>
                <a:gd name="T31" fmla="*/ 415 h 1203"/>
                <a:gd name="T32" fmla="*/ 1083 w 1191"/>
                <a:gd name="T33" fmla="*/ 596 h 1203"/>
                <a:gd name="T34" fmla="*/ 1001 w 1191"/>
                <a:gd name="T35" fmla="*/ 746 h 1203"/>
                <a:gd name="T36" fmla="*/ 904 w 1191"/>
                <a:gd name="T37" fmla="*/ 922 h 1203"/>
                <a:gd name="T38" fmla="*/ 804 w 1191"/>
                <a:gd name="T39" fmla="*/ 1105 h 1203"/>
                <a:gd name="T40" fmla="*/ 775 w 1191"/>
                <a:gd name="T41" fmla="*/ 1114 h 1203"/>
                <a:gd name="T42" fmla="*/ 535 w 1191"/>
                <a:gd name="T43" fmla="*/ 981 h 1203"/>
                <a:gd name="T44" fmla="*/ 519 w 1191"/>
                <a:gd name="T45" fmla="*/ 973 h 1203"/>
                <a:gd name="T46" fmla="*/ 495 w 1191"/>
                <a:gd name="T47" fmla="*/ 985 h 1203"/>
                <a:gd name="T48" fmla="*/ 461 w 1191"/>
                <a:gd name="T49" fmla="*/ 1111 h 1203"/>
                <a:gd name="T50" fmla="*/ 289 w 1191"/>
                <a:gd name="T51" fmla="*/ 1169 h 1203"/>
                <a:gd name="T52" fmla="*/ 233 w 1191"/>
                <a:gd name="T53" fmla="*/ 1047 h 1203"/>
                <a:gd name="T54" fmla="*/ 284 w 1191"/>
                <a:gd name="T55" fmla="*/ 953 h 1203"/>
                <a:gd name="T56" fmla="*/ 342 w 1191"/>
                <a:gd name="T57" fmla="*/ 898 h 1203"/>
                <a:gd name="T58" fmla="*/ 338 w 1191"/>
                <a:gd name="T59" fmla="*/ 873 h 1203"/>
                <a:gd name="T60" fmla="*/ 192 w 1191"/>
                <a:gd name="T61" fmla="*/ 793 h 1203"/>
                <a:gd name="T62" fmla="*/ 77 w 1191"/>
                <a:gd name="T63" fmla="*/ 729 h 1203"/>
                <a:gd name="T64" fmla="*/ 72 w 1191"/>
                <a:gd name="T65" fmla="*/ 710 h 1203"/>
                <a:gd name="T66" fmla="*/ 219 w 1191"/>
                <a:gd name="T67" fmla="*/ 444 h 1203"/>
                <a:gd name="T68" fmla="*/ 209 w 1191"/>
                <a:gd name="T69" fmla="*/ 422 h 1203"/>
                <a:gd name="T70" fmla="*/ 94 w 1191"/>
                <a:gd name="T71" fmla="*/ 395 h 1203"/>
                <a:gd name="T72" fmla="*/ 9 w 1191"/>
                <a:gd name="T73" fmla="*/ 299 h 1203"/>
                <a:gd name="T74" fmla="*/ 44 w 1191"/>
                <a:gd name="T75" fmla="*/ 188 h 1203"/>
                <a:gd name="T76" fmla="*/ 179 w 1191"/>
                <a:gd name="T77" fmla="*/ 170 h 1203"/>
                <a:gd name="T78" fmla="*/ 284 w 1191"/>
                <a:gd name="T79" fmla="*/ 260 h 1203"/>
                <a:gd name="T80" fmla="*/ 306 w 1191"/>
                <a:gd name="T81" fmla="*/ 281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1" h="1203">
                  <a:moveTo>
                    <a:pt x="306" y="281"/>
                  </a:moveTo>
                  <a:cubicBezTo>
                    <a:pt x="315" y="268"/>
                    <a:pt x="322" y="257"/>
                    <a:pt x="328" y="246"/>
                  </a:cubicBezTo>
                  <a:cubicBezTo>
                    <a:pt x="368" y="174"/>
                    <a:pt x="407" y="101"/>
                    <a:pt x="446" y="29"/>
                  </a:cubicBezTo>
                  <a:cubicBezTo>
                    <a:pt x="448" y="26"/>
                    <a:pt x="451" y="23"/>
                    <a:pt x="453" y="19"/>
                  </a:cubicBezTo>
                  <a:cubicBezTo>
                    <a:pt x="460" y="0"/>
                    <a:pt x="469" y="0"/>
                    <a:pt x="487" y="10"/>
                  </a:cubicBezTo>
                  <a:cubicBezTo>
                    <a:pt x="559" y="51"/>
                    <a:pt x="632" y="90"/>
                    <a:pt x="705" y="130"/>
                  </a:cubicBezTo>
                  <a:cubicBezTo>
                    <a:pt x="711" y="133"/>
                    <a:pt x="717" y="138"/>
                    <a:pt x="726" y="144"/>
                  </a:cubicBezTo>
                  <a:cubicBezTo>
                    <a:pt x="708" y="162"/>
                    <a:pt x="692" y="180"/>
                    <a:pt x="674" y="196"/>
                  </a:cubicBezTo>
                  <a:cubicBezTo>
                    <a:pt x="625" y="242"/>
                    <a:pt x="610" y="322"/>
                    <a:pt x="638" y="377"/>
                  </a:cubicBezTo>
                  <a:cubicBezTo>
                    <a:pt x="659" y="420"/>
                    <a:pt x="687" y="452"/>
                    <a:pt x="733" y="463"/>
                  </a:cubicBezTo>
                  <a:cubicBezTo>
                    <a:pt x="793" y="479"/>
                    <a:pt x="864" y="445"/>
                    <a:pt x="895" y="391"/>
                  </a:cubicBezTo>
                  <a:cubicBezTo>
                    <a:pt x="917" y="353"/>
                    <a:pt x="921" y="312"/>
                    <a:pt x="930" y="271"/>
                  </a:cubicBezTo>
                  <a:cubicBezTo>
                    <a:pt x="931" y="267"/>
                    <a:pt x="932" y="262"/>
                    <a:pt x="934" y="257"/>
                  </a:cubicBezTo>
                  <a:cubicBezTo>
                    <a:pt x="967" y="275"/>
                    <a:pt x="1000" y="292"/>
                    <a:pt x="1032" y="309"/>
                  </a:cubicBezTo>
                  <a:cubicBezTo>
                    <a:pt x="1080" y="336"/>
                    <a:pt x="1127" y="363"/>
                    <a:pt x="1175" y="389"/>
                  </a:cubicBezTo>
                  <a:cubicBezTo>
                    <a:pt x="1187" y="396"/>
                    <a:pt x="1191" y="401"/>
                    <a:pt x="1183" y="415"/>
                  </a:cubicBezTo>
                  <a:cubicBezTo>
                    <a:pt x="1149" y="475"/>
                    <a:pt x="1116" y="535"/>
                    <a:pt x="1083" y="596"/>
                  </a:cubicBezTo>
                  <a:cubicBezTo>
                    <a:pt x="1056" y="646"/>
                    <a:pt x="1028" y="696"/>
                    <a:pt x="1001" y="746"/>
                  </a:cubicBezTo>
                  <a:cubicBezTo>
                    <a:pt x="969" y="804"/>
                    <a:pt x="936" y="863"/>
                    <a:pt x="904" y="922"/>
                  </a:cubicBezTo>
                  <a:cubicBezTo>
                    <a:pt x="871" y="983"/>
                    <a:pt x="836" y="1043"/>
                    <a:pt x="804" y="1105"/>
                  </a:cubicBezTo>
                  <a:cubicBezTo>
                    <a:pt x="796" y="1122"/>
                    <a:pt x="787" y="1121"/>
                    <a:pt x="775" y="1114"/>
                  </a:cubicBezTo>
                  <a:cubicBezTo>
                    <a:pt x="695" y="1070"/>
                    <a:pt x="615" y="1025"/>
                    <a:pt x="535" y="981"/>
                  </a:cubicBezTo>
                  <a:cubicBezTo>
                    <a:pt x="530" y="978"/>
                    <a:pt x="524" y="975"/>
                    <a:pt x="519" y="973"/>
                  </a:cubicBezTo>
                  <a:cubicBezTo>
                    <a:pt x="505" y="965"/>
                    <a:pt x="499" y="967"/>
                    <a:pt x="495" y="985"/>
                  </a:cubicBezTo>
                  <a:cubicBezTo>
                    <a:pt x="486" y="1027"/>
                    <a:pt x="478" y="1071"/>
                    <a:pt x="461" y="1111"/>
                  </a:cubicBezTo>
                  <a:cubicBezTo>
                    <a:pt x="435" y="1175"/>
                    <a:pt x="348" y="1203"/>
                    <a:pt x="289" y="1169"/>
                  </a:cubicBezTo>
                  <a:cubicBezTo>
                    <a:pt x="247" y="1145"/>
                    <a:pt x="226" y="1096"/>
                    <a:pt x="233" y="1047"/>
                  </a:cubicBezTo>
                  <a:cubicBezTo>
                    <a:pt x="239" y="1010"/>
                    <a:pt x="256" y="978"/>
                    <a:pt x="284" y="953"/>
                  </a:cubicBezTo>
                  <a:cubicBezTo>
                    <a:pt x="303" y="935"/>
                    <a:pt x="322" y="915"/>
                    <a:pt x="342" y="898"/>
                  </a:cubicBezTo>
                  <a:cubicBezTo>
                    <a:pt x="355" y="886"/>
                    <a:pt x="352" y="880"/>
                    <a:pt x="338" y="873"/>
                  </a:cubicBezTo>
                  <a:cubicBezTo>
                    <a:pt x="290" y="846"/>
                    <a:pt x="241" y="819"/>
                    <a:pt x="192" y="793"/>
                  </a:cubicBezTo>
                  <a:cubicBezTo>
                    <a:pt x="154" y="772"/>
                    <a:pt x="116" y="750"/>
                    <a:pt x="77" y="729"/>
                  </a:cubicBezTo>
                  <a:cubicBezTo>
                    <a:pt x="68" y="724"/>
                    <a:pt x="67" y="720"/>
                    <a:pt x="72" y="710"/>
                  </a:cubicBezTo>
                  <a:cubicBezTo>
                    <a:pt x="121" y="622"/>
                    <a:pt x="170" y="533"/>
                    <a:pt x="219" y="444"/>
                  </a:cubicBezTo>
                  <a:cubicBezTo>
                    <a:pt x="226" y="432"/>
                    <a:pt x="223" y="425"/>
                    <a:pt x="209" y="422"/>
                  </a:cubicBezTo>
                  <a:cubicBezTo>
                    <a:pt x="171" y="414"/>
                    <a:pt x="131" y="408"/>
                    <a:pt x="94" y="395"/>
                  </a:cubicBezTo>
                  <a:cubicBezTo>
                    <a:pt x="49" y="380"/>
                    <a:pt x="19" y="347"/>
                    <a:pt x="9" y="299"/>
                  </a:cubicBezTo>
                  <a:cubicBezTo>
                    <a:pt x="0" y="256"/>
                    <a:pt x="10" y="218"/>
                    <a:pt x="44" y="188"/>
                  </a:cubicBezTo>
                  <a:cubicBezTo>
                    <a:pt x="80" y="156"/>
                    <a:pt x="135" y="153"/>
                    <a:pt x="179" y="170"/>
                  </a:cubicBezTo>
                  <a:cubicBezTo>
                    <a:pt x="225" y="187"/>
                    <a:pt x="251" y="228"/>
                    <a:pt x="284" y="260"/>
                  </a:cubicBezTo>
                  <a:cubicBezTo>
                    <a:pt x="290" y="266"/>
                    <a:pt x="296" y="272"/>
                    <a:pt x="306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A324CAD-C0C0-4FFD-A217-2A4963F13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559" y="1844638"/>
              <a:ext cx="1187022" cy="1198544"/>
            </a:xfrm>
            <a:custGeom>
              <a:avLst/>
              <a:gdLst>
                <a:gd name="T0" fmla="*/ 481 w 1134"/>
                <a:gd name="T1" fmla="*/ 6 h 1128"/>
                <a:gd name="T2" fmla="*/ 679 w 1134"/>
                <a:gd name="T3" fmla="*/ 6 h 1128"/>
                <a:gd name="T4" fmla="*/ 838 w 1134"/>
                <a:gd name="T5" fmla="*/ 1 h 1128"/>
                <a:gd name="T6" fmla="*/ 971 w 1134"/>
                <a:gd name="T7" fmla="*/ 2 h 1128"/>
                <a:gd name="T8" fmla="*/ 1109 w 1134"/>
                <a:gd name="T9" fmla="*/ 1 h 1128"/>
                <a:gd name="T10" fmla="*/ 1133 w 1134"/>
                <a:gd name="T11" fmla="*/ 25 h 1128"/>
                <a:gd name="T12" fmla="*/ 1133 w 1134"/>
                <a:gd name="T13" fmla="*/ 283 h 1128"/>
                <a:gd name="T14" fmla="*/ 1112 w 1134"/>
                <a:gd name="T15" fmla="*/ 299 h 1128"/>
                <a:gd name="T16" fmla="*/ 1024 w 1134"/>
                <a:gd name="T17" fmla="*/ 276 h 1128"/>
                <a:gd name="T18" fmla="*/ 855 w 1134"/>
                <a:gd name="T19" fmla="*/ 460 h 1128"/>
                <a:gd name="T20" fmla="*/ 1051 w 1134"/>
                <a:gd name="T21" fmla="*/ 555 h 1128"/>
                <a:gd name="T22" fmla="*/ 1113 w 1134"/>
                <a:gd name="T23" fmla="*/ 535 h 1128"/>
                <a:gd name="T24" fmla="*/ 1133 w 1134"/>
                <a:gd name="T25" fmla="*/ 550 h 1128"/>
                <a:gd name="T26" fmla="*/ 1133 w 1134"/>
                <a:gd name="T27" fmla="*/ 810 h 1128"/>
                <a:gd name="T28" fmla="*/ 1112 w 1134"/>
                <a:gd name="T29" fmla="*/ 828 h 1128"/>
                <a:gd name="T30" fmla="*/ 828 w 1134"/>
                <a:gd name="T31" fmla="*/ 828 h 1128"/>
                <a:gd name="T32" fmla="*/ 807 w 1134"/>
                <a:gd name="T33" fmla="*/ 858 h 1128"/>
                <a:gd name="T34" fmla="*/ 834 w 1134"/>
                <a:gd name="T35" fmla="*/ 956 h 1128"/>
                <a:gd name="T36" fmla="*/ 770 w 1134"/>
                <a:gd name="T37" fmla="*/ 1099 h 1128"/>
                <a:gd name="T38" fmla="*/ 613 w 1134"/>
                <a:gd name="T39" fmla="*/ 1050 h 1128"/>
                <a:gd name="T40" fmla="*/ 606 w 1134"/>
                <a:gd name="T41" fmla="*/ 922 h 1128"/>
                <a:gd name="T42" fmla="*/ 629 w 1134"/>
                <a:gd name="T43" fmla="*/ 850 h 1128"/>
                <a:gd name="T44" fmla="*/ 610 w 1134"/>
                <a:gd name="T45" fmla="*/ 828 h 1128"/>
                <a:gd name="T46" fmla="*/ 337 w 1134"/>
                <a:gd name="T47" fmla="*/ 828 h 1128"/>
                <a:gd name="T48" fmla="*/ 302 w 1134"/>
                <a:gd name="T49" fmla="*/ 792 h 1128"/>
                <a:gd name="T50" fmla="*/ 301 w 1134"/>
                <a:gd name="T51" fmla="*/ 520 h 1128"/>
                <a:gd name="T52" fmla="*/ 275 w 1134"/>
                <a:gd name="T53" fmla="*/ 501 h 1128"/>
                <a:gd name="T54" fmla="*/ 164 w 1134"/>
                <a:gd name="T55" fmla="*/ 532 h 1128"/>
                <a:gd name="T56" fmla="*/ 29 w 1134"/>
                <a:gd name="T57" fmla="*/ 467 h 1128"/>
                <a:gd name="T58" fmla="*/ 65 w 1134"/>
                <a:gd name="T59" fmla="*/ 318 h 1128"/>
                <a:gd name="T60" fmla="*/ 213 w 1134"/>
                <a:gd name="T61" fmla="*/ 305 h 1128"/>
                <a:gd name="T62" fmla="*/ 281 w 1134"/>
                <a:gd name="T63" fmla="*/ 327 h 1128"/>
                <a:gd name="T64" fmla="*/ 302 w 1134"/>
                <a:gd name="T65" fmla="*/ 307 h 1128"/>
                <a:gd name="T66" fmla="*/ 301 w 1134"/>
                <a:gd name="T67" fmla="*/ 35 h 1128"/>
                <a:gd name="T68" fmla="*/ 332 w 1134"/>
                <a:gd name="T69" fmla="*/ 4 h 1128"/>
                <a:gd name="T70" fmla="*/ 481 w 1134"/>
                <a:gd name="T71" fmla="*/ 4 h 1128"/>
                <a:gd name="T72" fmla="*/ 481 w 1134"/>
                <a:gd name="T73" fmla="*/ 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34" h="1128">
                  <a:moveTo>
                    <a:pt x="481" y="6"/>
                  </a:moveTo>
                  <a:cubicBezTo>
                    <a:pt x="547" y="6"/>
                    <a:pt x="613" y="7"/>
                    <a:pt x="679" y="6"/>
                  </a:cubicBezTo>
                  <a:cubicBezTo>
                    <a:pt x="732" y="5"/>
                    <a:pt x="785" y="2"/>
                    <a:pt x="838" y="1"/>
                  </a:cubicBezTo>
                  <a:cubicBezTo>
                    <a:pt x="882" y="0"/>
                    <a:pt x="927" y="1"/>
                    <a:pt x="971" y="2"/>
                  </a:cubicBezTo>
                  <a:cubicBezTo>
                    <a:pt x="1017" y="2"/>
                    <a:pt x="1063" y="2"/>
                    <a:pt x="1109" y="1"/>
                  </a:cubicBezTo>
                  <a:cubicBezTo>
                    <a:pt x="1127" y="1"/>
                    <a:pt x="1134" y="6"/>
                    <a:pt x="1133" y="25"/>
                  </a:cubicBezTo>
                  <a:cubicBezTo>
                    <a:pt x="1132" y="111"/>
                    <a:pt x="1133" y="197"/>
                    <a:pt x="1133" y="283"/>
                  </a:cubicBezTo>
                  <a:cubicBezTo>
                    <a:pt x="1133" y="299"/>
                    <a:pt x="1130" y="305"/>
                    <a:pt x="1112" y="299"/>
                  </a:cubicBezTo>
                  <a:cubicBezTo>
                    <a:pt x="1083" y="290"/>
                    <a:pt x="1054" y="280"/>
                    <a:pt x="1024" y="276"/>
                  </a:cubicBezTo>
                  <a:cubicBezTo>
                    <a:pt x="914" y="260"/>
                    <a:pt x="822" y="359"/>
                    <a:pt x="855" y="460"/>
                  </a:cubicBezTo>
                  <a:cubicBezTo>
                    <a:pt x="881" y="539"/>
                    <a:pt x="977" y="581"/>
                    <a:pt x="1051" y="555"/>
                  </a:cubicBezTo>
                  <a:cubicBezTo>
                    <a:pt x="1071" y="548"/>
                    <a:pt x="1092" y="542"/>
                    <a:pt x="1113" y="535"/>
                  </a:cubicBezTo>
                  <a:cubicBezTo>
                    <a:pt x="1126" y="531"/>
                    <a:pt x="1133" y="534"/>
                    <a:pt x="1133" y="550"/>
                  </a:cubicBezTo>
                  <a:cubicBezTo>
                    <a:pt x="1133" y="637"/>
                    <a:pt x="1132" y="723"/>
                    <a:pt x="1133" y="810"/>
                  </a:cubicBezTo>
                  <a:cubicBezTo>
                    <a:pt x="1133" y="827"/>
                    <a:pt x="1124" y="828"/>
                    <a:pt x="1112" y="828"/>
                  </a:cubicBezTo>
                  <a:cubicBezTo>
                    <a:pt x="1017" y="827"/>
                    <a:pt x="922" y="827"/>
                    <a:pt x="828" y="828"/>
                  </a:cubicBezTo>
                  <a:cubicBezTo>
                    <a:pt x="798" y="828"/>
                    <a:pt x="797" y="830"/>
                    <a:pt x="807" y="858"/>
                  </a:cubicBezTo>
                  <a:cubicBezTo>
                    <a:pt x="817" y="890"/>
                    <a:pt x="828" y="923"/>
                    <a:pt x="834" y="956"/>
                  </a:cubicBezTo>
                  <a:cubicBezTo>
                    <a:pt x="845" y="1008"/>
                    <a:pt x="822" y="1071"/>
                    <a:pt x="770" y="1099"/>
                  </a:cubicBezTo>
                  <a:cubicBezTo>
                    <a:pt x="714" y="1128"/>
                    <a:pt x="645" y="1109"/>
                    <a:pt x="613" y="1050"/>
                  </a:cubicBezTo>
                  <a:cubicBezTo>
                    <a:pt x="591" y="1008"/>
                    <a:pt x="590" y="966"/>
                    <a:pt x="606" y="922"/>
                  </a:cubicBezTo>
                  <a:cubicBezTo>
                    <a:pt x="615" y="899"/>
                    <a:pt x="621" y="874"/>
                    <a:pt x="629" y="850"/>
                  </a:cubicBezTo>
                  <a:cubicBezTo>
                    <a:pt x="635" y="831"/>
                    <a:pt x="633" y="828"/>
                    <a:pt x="610" y="828"/>
                  </a:cubicBezTo>
                  <a:cubicBezTo>
                    <a:pt x="519" y="827"/>
                    <a:pt x="428" y="828"/>
                    <a:pt x="337" y="828"/>
                  </a:cubicBezTo>
                  <a:cubicBezTo>
                    <a:pt x="297" y="827"/>
                    <a:pt x="302" y="831"/>
                    <a:pt x="302" y="792"/>
                  </a:cubicBezTo>
                  <a:cubicBezTo>
                    <a:pt x="301" y="701"/>
                    <a:pt x="301" y="611"/>
                    <a:pt x="301" y="520"/>
                  </a:cubicBezTo>
                  <a:cubicBezTo>
                    <a:pt x="301" y="494"/>
                    <a:pt x="299" y="494"/>
                    <a:pt x="275" y="501"/>
                  </a:cubicBezTo>
                  <a:cubicBezTo>
                    <a:pt x="238" y="512"/>
                    <a:pt x="202" y="526"/>
                    <a:pt x="164" y="532"/>
                  </a:cubicBezTo>
                  <a:cubicBezTo>
                    <a:pt x="107" y="540"/>
                    <a:pt x="60" y="519"/>
                    <a:pt x="29" y="467"/>
                  </a:cubicBezTo>
                  <a:cubicBezTo>
                    <a:pt x="0" y="419"/>
                    <a:pt x="18" y="348"/>
                    <a:pt x="65" y="318"/>
                  </a:cubicBezTo>
                  <a:cubicBezTo>
                    <a:pt x="113" y="288"/>
                    <a:pt x="162" y="288"/>
                    <a:pt x="213" y="305"/>
                  </a:cubicBezTo>
                  <a:cubicBezTo>
                    <a:pt x="235" y="313"/>
                    <a:pt x="258" y="320"/>
                    <a:pt x="281" y="327"/>
                  </a:cubicBezTo>
                  <a:cubicBezTo>
                    <a:pt x="300" y="334"/>
                    <a:pt x="302" y="322"/>
                    <a:pt x="302" y="307"/>
                  </a:cubicBezTo>
                  <a:cubicBezTo>
                    <a:pt x="301" y="217"/>
                    <a:pt x="301" y="126"/>
                    <a:pt x="301" y="35"/>
                  </a:cubicBezTo>
                  <a:cubicBezTo>
                    <a:pt x="301" y="5"/>
                    <a:pt x="301" y="4"/>
                    <a:pt x="332" y="4"/>
                  </a:cubicBezTo>
                  <a:cubicBezTo>
                    <a:pt x="382" y="3"/>
                    <a:pt x="431" y="4"/>
                    <a:pt x="481" y="4"/>
                  </a:cubicBezTo>
                  <a:cubicBezTo>
                    <a:pt x="481" y="4"/>
                    <a:pt x="481" y="5"/>
                    <a:pt x="48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94848FE-56A6-4C04-9294-887027B8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67" y="4357249"/>
              <a:ext cx="1056709" cy="1277966"/>
            </a:xfrm>
            <a:custGeom>
              <a:avLst/>
              <a:gdLst>
                <a:gd name="T0" fmla="*/ 215 w 1009"/>
                <a:gd name="T1" fmla="*/ 1203 h 1203"/>
                <a:gd name="T2" fmla="*/ 0 w 1009"/>
                <a:gd name="T3" fmla="*/ 403 h 1203"/>
                <a:gd name="T4" fmla="*/ 309 w 1009"/>
                <a:gd name="T5" fmla="*/ 318 h 1203"/>
                <a:gd name="T6" fmla="*/ 248 w 1009"/>
                <a:gd name="T7" fmla="*/ 223 h 1203"/>
                <a:gd name="T8" fmla="*/ 268 w 1009"/>
                <a:gd name="T9" fmla="*/ 49 h 1203"/>
                <a:gd name="T10" fmla="*/ 439 w 1009"/>
                <a:gd name="T11" fmla="*/ 68 h 1203"/>
                <a:gd name="T12" fmla="*/ 471 w 1009"/>
                <a:gd name="T13" fmla="*/ 178 h 1203"/>
                <a:gd name="T14" fmla="*/ 466 w 1009"/>
                <a:gd name="T15" fmla="*/ 254 h 1203"/>
                <a:gd name="T16" fmla="*/ 489 w 1009"/>
                <a:gd name="T17" fmla="*/ 271 h 1203"/>
                <a:gd name="T18" fmla="*/ 730 w 1009"/>
                <a:gd name="T19" fmla="*/ 203 h 1203"/>
                <a:gd name="T20" fmla="*/ 777 w 1009"/>
                <a:gd name="T21" fmla="*/ 192 h 1203"/>
                <a:gd name="T22" fmla="*/ 793 w 1009"/>
                <a:gd name="T23" fmla="*/ 203 h 1203"/>
                <a:gd name="T24" fmla="*/ 816 w 1009"/>
                <a:gd name="T25" fmla="*/ 280 h 1203"/>
                <a:gd name="T26" fmla="*/ 869 w 1009"/>
                <a:gd name="T27" fmla="*/ 458 h 1203"/>
                <a:gd name="T28" fmla="*/ 870 w 1009"/>
                <a:gd name="T29" fmla="*/ 476 h 1203"/>
                <a:gd name="T30" fmla="*/ 798 w 1009"/>
                <a:gd name="T31" fmla="*/ 472 h 1203"/>
                <a:gd name="T32" fmla="*/ 651 w 1009"/>
                <a:gd name="T33" fmla="*/ 543 h 1203"/>
                <a:gd name="T34" fmla="*/ 697 w 1009"/>
                <a:gd name="T35" fmla="*/ 740 h 1203"/>
                <a:gd name="T36" fmla="*/ 879 w 1009"/>
                <a:gd name="T37" fmla="*/ 729 h 1203"/>
                <a:gd name="T38" fmla="*/ 930 w 1009"/>
                <a:gd name="T39" fmla="*/ 697 h 1203"/>
                <a:gd name="T40" fmla="*/ 941 w 1009"/>
                <a:gd name="T41" fmla="*/ 727 h 1203"/>
                <a:gd name="T42" fmla="*/ 993 w 1009"/>
                <a:gd name="T43" fmla="*/ 917 h 1203"/>
                <a:gd name="T44" fmla="*/ 1008 w 1009"/>
                <a:gd name="T45" fmla="*/ 977 h 1203"/>
                <a:gd name="T46" fmla="*/ 998 w 1009"/>
                <a:gd name="T47" fmla="*/ 992 h 1203"/>
                <a:gd name="T48" fmla="*/ 744 w 1009"/>
                <a:gd name="T49" fmla="*/ 1062 h 1203"/>
                <a:gd name="T50" fmla="*/ 504 w 1009"/>
                <a:gd name="T51" fmla="*/ 1126 h 1203"/>
                <a:gd name="T52" fmla="*/ 285 w 1009"/>
                <a:gd name="T53" fmla="*/ 1187 h 1203"/>
                <a:gd name="T54" fmla="*/ 215 w 1009"/>
                <a:gd name="T55" fmla="*/ 1203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9" h="1203">
                  <a:moveTo>
                    <a:pt x="215" y="1203"/>
                  </a:moveTo>
                  <a:cubicBezTo>
                    <a:pt x="143" y="936"/>
                    <a:pt x="72" y="670"/>
                    <a:pt x="0" y="403"/>
                  </a:cubicBezTo>
                  <a:cubicBezTo>
                    <a:pt x="105" y="374"/>
                    <a:pt x="205" y="347"/>
                    <a:pt x="309" y="318"/>
                  </a:cubicBezTo>
                  <a:cubicBezTo>
                    <a:pt x="286" y="283"/>
                    <a:pt x="267" y="253"/>
                    <a:pt x="248" y="223"/>
                  </a:cubicBezTo>
                  <a:cubicBezTo>
                    <a:pt x="213" y="169"/>
                    <a:pt x="222" y="91"/>
                    <a:pt x="268" y="49"/>
                  </a:cubicBezTo>
                  <a:cubicBezTo>
                    <a:pt x="320" y="0"/>
                    <a:pt x="399" y="17"/>
                    <a:pt x="439" y="68"/>
                  </a:cubicBezTo>
                  <a:cubicBezTo>
                    <a:pt x="464" y="101"/>
                    <a:pt x="474" y="138"/>
                    <a:pt x="471" y="178"/>
                  </a:cubicBezTo>
                  <a:cubicBezTo>
                    <a:pt x="470" y="204"/>
                    <a:pt x="468" y="229"/>
                    <a:pt x="466" y="254"/>
                  </a:cubicBezTo>
                  <a:cubicBezTo>
                    <a:pt x="465" y="272"/>
                    <a:pt x="473" y="275"/>
                    <a:pt x="489" y="271"/>
                  </a:cubicBezTo>
                  <a:cubicBezTo>
                    <a:pt x="569" y="248"/>
                    <a:pt x="650" y="225"/>
                    <a:pt x="730" y="203"/>
                  </a:cubicBezTo>
                  <a:cubicBezTo>
                    <a:pt x="746" y="199"/>
                    <a:pt x="762" y="196"/>
                    <a:pt x="777" y="192"/>
                  </a:cubicBezTo>
                  <a:cubicBezTo>
                    <a:pt x="787" y="189"/>
                    <a:pt x="795" y="192"/>
                    <a:pt x="793" y="203"/>
                  </a:cubicBezTo>
                  <a:cubicBezTo>
                    <a:pt x="789" y="232"/>
                    <a:pt x="809" y="254"/>
                    <a:pt x="816" y="280"/>
                  </a:cubicBezTo>
                  <a:cubicBezTo>
                    <a:pt x="833" y="340"/>
                    <a:pt x="851" y="399"/>
                    <a:pt x="869" y="458"/>
                  </a:cubicBezTo>
                  <a:cubicBezTo>
                    <a:pt x="870" y="463"/>
                    <a:pt x="869" y="468"/>
                    <a:pt x="870" y="476"/>
                  </a:cubicBezTo>
                  <a:cubicBezTo>
                    <a:pt x="845" y="475"/>
                    <a:pt x="822" y="473"/>
                    <a:pt x="798" y="472"/>
                  </a:cubicBezTo>
                  <a:cubicBezTo>
                    <a:pt x="737" y="471"/>
                    <a:pt x="687" y="492"/>
                    <a:pt x="651" y="543"/>
                  </a:cubicBezTo>
                  <a:cubicBezTo>
                    <a:pt x="599" y="614"/>
                    <a:pt x="625" y="700"/>
                    <a:pt x="697" y="740"/>
                  </a:cubicBezTo>
                  <a:cubicBezTo>
                    <a:pt x="759" y="775"/>
                    <a:pt x="821" y="769"/>
                    <a:pt x="879" y="729"/>
                  </a:cubicBezTo>
                  <a:cubicBezTo>
                    <a:pt x="895" y="718"/>
                    <a:pt x="912" y="708"/>
                    <a:pt x="930" y="697"/>
                  </a:cubicBezTo>
                  <a:cubicBezTo>
                    <a:pt x="934" y="708"/>
                    <a:pt x="939" y="717"/>
                    <a:pt x="941" y="727"/>
                  </a:cubicBezTo>
                  <a:cubicBezTo>
                    <a:pt x="959" y="790"/>
                    <a:pt x="976" y="854"/>
                    <a:pt x="993" y="917"/>
                  </a:cubicBezTo>
                  <a:cubicBezTo>
                    <a:pt x="998" y="937"/>
                    <a:pt x="1004" y="957"/>
                    <a:pt x="1008" y="977"/>
                  </a:cubicBezTo>
                  <a:cubicBezTo>
                    <a:pt x="1009" y="981"/>
                    <a:pt x="1002" y="990"/>
                    <a:pt x="998" y="992"/>
                  </a:cubicBezTo>
                  <a:cubicBezTo>
                    <a:pt x="913" y="1016"/>
                    <a:pt x="829" y="1039"/>
                    <a:pt x="744" y="1062"/>
                  </a:cubicBezTo>
                  <a:cubicBezTo>
                    <a:pt x="664" y="1084"/>
                    <a:pt x="584" y="1104"/>
                    <a:pt x="504" y="1126"/>
                  </a:cubicBezTo>
                  <a:cubicBezTo>
                    <a:pt x="430" y="1146"/>
                    <a:pt x="358" y="1167"/>
                    <a:pt x="285" y="1187"/>
                  </a:cubicBezTo>
                  <a:cubicBezTo>
                    <a:pt x="263" y="1193"/>
                    <a:pt x="241" y="1197"/>
                    <a:pt x="215" y="1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0334ABA-6503-4186-AFFA-9E42FF24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110" y="3280243"/>
              <a:ext cx="1172806" cy="1185308"/>
            </a:xfrm>
            <a:custGeom>
              <a:avLst/>
              <a:gdLst>
                <a:gd name="T0" fmla="*/ 606 w 1121"/>
                <a:gd name="T1" fmla="*/ 3 h 1117"/>
                <a:gd name="T2" fmla="*/ 585 w 1121"/>
                <a:gd name="T3" fmla="*/ 67 h 1117"/>
                <a:gd name="T4" fmla="*/ 612 w 1121"/>
                <a:gd name="T5" fmla="*/ 234 h 1117"/>
                <a:gd name="T6" fmla="*/ 749 w 1121"/>
                <a:gd name="T7" fmla="*/ 279 h 1117"/>
                <a:gd name="T8" fmla="*/ 848 w 1121"/>
                <a:gd name="T9" fmla="*/ 186 h 1117"/>
                <a:gd name="T10" fmla="*/ 834 w 1121"/>
                <a:gd name="T11" fmla="*/ 28 h 1117"/>
                <a:gd name="T12" fmla="*/ 827 w 1121"/>
                <a:gd name="T13" fmla="*/ 3 h 1117"/>
                <a:gd name="T14" fmla="*/ 850 w 1121"/>
                <a:gd name="T15" fmla="*/ 1 h 1117"/>
                <a:gd name="T16" fmla="*/ 1100 w 1121"/>
                <a:gd name="T17" fmla="*/ 0 h 1117"/>
                <a:gd name="T18" fmla="*/ 1121 w 1121"/>
                <a:gd name="T19" fmla="*/ 20 h 1117"/>
                <a:gd name="T20" fmla="*/ 1121 w 1121"/>
                <a:gd name="T21" fmla="*/ 286 h 1117"/>
                <a:gd name="T22" fmla="*/ 1119 w 1121"/>
                <a:gd name="T23" fmla="*/ 296 h 1117"/>
                <a:gd name="T24" fmla="*/ 1098 w 1121"/>
                <a:gd name="T25" fmla="*/ 291 h 1117"/>
                <a:gd name="T26" fmla="*/ 939 w 1121"/>
                <a:gd name="T27" fmla="*/ 280 h 1117"/>
                <a:gd name="T28" fmla="*/ 840 w 1121"/>
                <a:gd name="T29" fmla="*/ 405 h 1117"/>
                <a:gd name="T30" fmla="*/ 912 w 1121"/>
                <a:gd name="T31" fmla="*/ 534 h 1117"/>
                <a:gd name="T32" fmla="*/ 1079 w 1121"/>
                <a:gd name="T33" fmla="*/ 538 h 1117"/>
                <a:gd name="T34" fmla="*/ 1119 w 1121"/>
                <a:gd name="T35" fmla="*/ 527 h 1117"/>
                <a:gd name="T36" fmla="*/ 1121 w 1121"/>
                <a:gd name="T37" fmla="*/ 549 h 1117"/>
                <a:gd name="T38" fmla="*/ 1121 w 1121"/>
                <a:gd name="T39" fmla="*/ 809 h 1117"/>
                <a:gd name="T40" fmla="*/ 1101 w 1121"/>
                <a:gd name="T41" fmla="*/ 828 h 1117"/>
                <a:gd name="T42" fmla="*/ 828 w 1121"/>
                <a:gd name="T43" fmla="*/ 828 h 1117"/>
                <a:gd name="T44" fmla="*/ 805 w 1121"/>
                <a:gd name="T45" fmla="*/ 858 h 1117"/>
                <a:gd name="T46" fmla="*/ 833 w 1121"/>
                <a:gd name="T47" fmla="*/ 954 h 1117"/>
                <a:gd name="T48" fmla="*/ 749 w 1121"/>
                <a:gd name="T49" fmla="*/ 1105 h 1117"/>
                <a:gd name="T50" fmla="*/ 629 w 1121"/>
                <a:gd name="T51" fmla="*/ 1065 h 1117"/>
                <a:gd name="T52" fmla="*/ 605 w 1121"/>
                <a:gd name="T53" fmla="*/ 932 h 1117"/>
                <a:gd name="T54" fmla="*/ 630 w 1121"/>
                <a:gd name="T55" fmla="*/ 854 h 1117"/>
                <a:gd name="T56" fmla="*/ 610 w 1121"/>
                <a:gd name="T57" fmla="*/ 828 h 1117"/>
                <a:gd name="T58" fmla="*/ 328 w 1121"/>
                <a:gd name="T59" fmla="*/ 828 h 1117"/>
                <a:gd name="T60" fmla="*/ 301 w 1121"/>
                <a:gd name="T61" fmla="*/ 800 h 1117"/>
                <a:gd name="T62" fmla="*/ 301 w 1121"/>
                <a:gd name="T63" fmla="*/ 528 h 1117"/>
                <a:gd name="T64" fmla="*/ 273 w 1121"/>
                <a:gd name="T65" fmla="*/ 509 h 1117"/>
                <a:gd name="T66" fmla="*/ 136 w 1121"/>
                <a:gd name="T67" fmla="*/ 539 h 1117"/>
                <a:gd name="T68" fmla="*/ 19 w 1121"/>
                <a:gd name="T69" fmla="*/ 391 h 1117"/>
                <a:gd name="T70" fmla="*/ 80 w 1121"/>
                <a:gd name="T71" fmla="*/ 316 h 1117"/>
                <a:gd name="T72" fmla="*/ 201 w 1121"/>
                <a:gd name="T73" fmla="*/ 308 h 1117"/>
                <a:gd name="T74" fmla="*/ 277 w 1121"/>
                <a:gd name="T75" fmla="*/ 332 h 1117"/>
                <a:gd name="T76" fmla="*/ 301 w 1121"/>
                <a:gd name="T77" fmla="*/ 315 h 1117"/>
                <a:gd name="T78" fmla="*/ 301 w 1121"/>
                <a:gd name="T79" fmla="*/ 23 h 1117"/>
                <a:gd name="T80" fmla="*/ 322 w 1121"/>
                <a:gd name="T81" fmla="*/ 0 h 1117"/>
                <a:gd name="T82" fmla="*/ 586 w 1121"/>
                <a:gd name="T83" fmla="*/ 1 h 1117"/>
                <a:gd name="T84" fmla="*/ 606 w 1121"/>
                <a:gd name="T85" fmla="*/ 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1" h="1117">
                  <a:moveTo>
                    <a:pt x="606" y="3"/>
                  </a:moveTo>
                  <a:cubicBezTo>
                    <a:pt x="598" y="26"/>
                    <a:pt x="591" y="46"/>
                    <a:pt x="585" y="67"/>
                  </a:cubicBezTo>
                  <a:cubicBezTo>
                    <a:pt x="567" y="127"/>
                    <a:pt x="567" y="184"/>
                    <a:pt x="612" y="234"/>
                  </a:cubicBezTo>
                  <a:cubicBezTo>
                    <a:pt x="648" y="274"/>
                    <a:pt x="695" y="291"/>
                    <a:pt x="749" y="279"/>
                  </a:cubicBezTo>
                  <a:cubicBezTo>
                    <a:pt x="799" y="268"/>
                    <a:pt x="829" y="234"/>
                    <a:pt x="848" y="186"/>
                  </a:cubicBezTo>
                  <a:cubicBezTo>
                    <a:pt x="870" y="131"/>
                    <a:pt x="852" y="79"/>
                    <a:pt x="834" y="28"/>
                  </a:cubicBezTo>
                  <a:cubicBezTo>
                    <a:pt x="832" y="20"/>
                    <a:pt x="830" y="13"/>
                    <a:pt x="827" y="3"/>
                  </a:cubicBezTo>
                  <a:cubicBezTo>
                    <a:pt x="836" y="2"/>
                    <a:pt x="843" y="1"/>
                    <a:pt x="850" y="1"/>
                  </a:cubicBezTo>
                  <a:cubicBezTo>
                    <a:pt x="933" y="1"/>
                    <a:pt x="1017" y="1"/>
                    <a:pt x="1100" y="0"/>
                  </a:cubicBezTo>
                  <a:cubicBezTo>
                    <a:pt x="1114" y="0"/>
                    <a:pt x="1121" y="3"/>
                    <a:pt x="1121" y="20"/>
                  </a:cubicBezTo>
                  <a:cubicBezTo>
                    <a:pt x="1121" y="109"/>
                    <a:pt x="1121" y="198"/>
                    <a:pt x="1121" y="286"/>
                  </a:cubicBezTo>
                  <a:cubicBezTo>
                    <a:pt x="1121" y="289"/>
                    <a:pt x="1120" y="291"/>
                    <a:pt x="1119" y="296"/>
                  </a:cubicBezTo>
                  <a:cubicBezTo>
                    <a:pt x="1112" y="295"/>
                    <a:pt x="1105" y="294"/>
                    <a:pt x="1098" y="291"/>
                  </a:cubicBezTo>
                  <a:cubicBezTo>
                    <a:pt x="1046" y="271"/>
                    <a:pt x="993" y="260"/>
                    <a:pt x="939" y="280"/>
                  </a:cubicBezTo>
                  <a:cubicBezTo>
                    <a:pt x="888" y="299"/>
                    <a:pt x="845" y="334"/>
                    <a:pt x="840" y="405"/>
                  </a:cubicBezTo>
                  <a:cubicBezTo>
                    <a:pt x="837" y="455"/>
                    <a:pt x="858" y="503"/>
                    <a:pt x="912" y="534"/>
                  </a:cubicBezTo>
                  <a:cubicBezTo>
                    <a:pt x="967" y="565"/>
                    <a:pt x="1023" y="557"/>
                    <a:pt x="1079" y="538"/>
                  </a:cubicBezTo>
                  <a:cubicBezTo>
                    <a:pt x="1092" y="534"/>
                    <a:pt x="1105" y="531"/>
                    <a:pt x="1119" y="527"/>
                  </a:cubicBezTo>
                  <a:cubicBezTo>
                    <a:pt x="1120" y="536"/>
                    <a:pt x="1121" y="543"/>
                    <a:pt x="1121" y="549"/>
                  </a:cubicBezTo>
                  <a:cubicBezTo>
                    <a:pt x="1121" y="636"/>
                    <a:pt x="1120" y="723"/>
                    <a:pt x="1121" y="809"/>
                  </a:cubicBezTo>
                  <a:cubicBezTo>
                    <a:pt x="1121" y="825"/>
                    <a:pt x="1116" y="828"/>
                    <a:pt x="1101" y="828"/>
                  </a:cubicBezTo>
                  <a:cubicBezTo>
                    <a:pt x="1010" y="828"/>
                    <a:pt x="919" y="828"/>
                    <a:pt x="828" y="828"/>
                  </a:cubicBezTo>
                  <a:cubicBezTo>
                    <a:pt x="797" y="828"/>
                    <a:pt x="796" y="830"/>
                    <a:pt x="805" y="858"/>
                  </a:cubicBezTo>
                  <a:cubicBezTo>
                    <a:pt x="816" y="890"/>
                    <a:pt x="826" y="922"/>
                    <a:pt x="833" y="954"/>
                  </a:cubicBezTo>
                  <a:cubicBezTo>
                    <a:pt x="848" y="1018"/>
                    <a:pt x="809" y="1085"/>
                    <a:pt x="749" y="1105"/>
                  </a:cubicBezTo>
                  <a:cubicBezTo>
                    <a:pt x="709" y="1117"/>
                    <a:pt x="655" y="1099"/>
                    <a:pt x="629" y="1065"/>
                  </a:cubicBezTo>
                  <a:cubicBezTo>
                    <a:pt x="599" y="1025"/>
                    <a:pt x="586" y="982"/>
                    <a:pt x="605" y="932"/>
                  </a:cubicBezTo>
                  <a:cubicBezTo>
                    <a:pt x="614" y="907"/>
                    <a:pt x="622" y="881"/>
                    <a:pt x="630" y="854"/>
                  </a:cubicBezTo>
                  <a:cubicBezTo>
                    <a:pt x="636" y="833"/>
                    <a:pt x="632" y="828"/>
                    <a:pt x="610" y="828"/>
                  </a:cubicBezTo>
                  <a:cubicBezTo>
                    <a:pt x="516" y="828"/>
                    <a:pt x="422" y="828"/>
                    <a:pt x="328" y="828"/>
                  </a:cubicBezTo>
                  <a:cubicBezTo>
                    <a:pt x="301" y="828"/>
                    <a:pt x="301" y="828"/>
                    <a:pt x="301" y="800"/>
                  </a:cubicBezTo>
                  <a:cubicBezTo>
                    <a:pt x="301" y="709"/>
                    <a:pt x="301" y="619"/>
                    <a:pt x="301" y="528"/>
                  </a:cubicBezTo>
                  <a:cubicBezTo>
                    <a:pt x="301" y="502"/>
                    <a:pt x="299" y="502"/>
                    <a:pt x="273" y="509"/>
                  </a:cubicBezTo>
                  <a:cubicBezTo>
                    <a:pt x="228" y="520"/>
                    <a:pt x="185" y="543"/>
                    <a:pt x="136" y="539"/>
                  </a:cubicBezTo>
                  <a:cubicBezTo>
                    <a:pt x="61" y="533"/>
                    <a:pt x="0" y="473"/>
                    <a:pt x="19" y="391"/>
                  </a:cubicBezTo>
                  <a:cubicBezTo>
                    <a:pt x="27" y="356"/>
                    <a:pt x="49" y="332"/>
                    <a:pt x="80" y="316"/>
                  </a:cubicBezTo>
                  <a:cubicBezTo>
                    <a:pt x="119" y="296"/>
                    <a:pt x="159" y="292"/>
                    <a:pt x="201" y="308"/>
                  </a:cubicBezTo>
                  <a:cubicBezTo>
                    <a:pt x="226" y="317"/>
                    <a:pt x="251" y="325"/>
                    <a:pt x="277" y="332"/>
                  </a:cubicBezTo>
                  <a:cubicBezTo>
                    <a:pt x="296" y="338"/>
                    <a:pt x="301" y="335"/>
                    <a:pt x="301" y="315"/>
                  </a:cubicBezTo>
                  <a:cubicBezTo>
                    <a:pt x="301" y="217"/>
                    <a:pt x="301" y="120"/>
                    <a:pt x="301" y="23"/>
                  </a:cubicBezTo>
                  <a:cubicBezTo>
                    <a:pt x="301" y="7"/>
                    <a:pt x="304" y="0"/>
                    <a:pt x="322" y="0"/>
                  </a:cubicBezTo>
                  <a:cubicBezTo>
                    <a:pt x="410" y="1"/>
                    <a:pt x="498" y="1"/>
                    <a:pt x="586" y="1"/>
                  </a:cubicBezTo>
                  <a:cubicBezTo>
                    <a:pt x="591" y="1"/>
                    <a:pt x="597" y="2"/>
                    <a:pt x="60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9848565-2B21-4CA1-8390-46846E909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749" y="2945710"/>
              <a:ext cx="952460" cy="1223815"/>
            </a:xfrm>
            <a:custGeom>
              <a:avLst/>
              <a:gdLst>
                <a:gd name="T0" fmla="*/ 602 w 911"/>
                <a:gd name="T1" fmla="*/ 1099 h 1153"/>
                <a:gd name="T2" fmla="*/ 618 w 911"/>
                <a:gd name="T3" fmla="*/ 1021 h 1153"/>
                <a:gd name="T4" fmla="*/ 519 w 911"/>
                <a:gd name="T5" fmla="*/ 832 h 1153"/>
                <a:gd name="T6" fmla="*/ 367 w 911"/>
                <a:gd name="T7" fmla="*/ 885 h 1153"/>
                <a:gd name="T8" fmla="*/ 356 w 911"/>
                <a:gd name="T9" fmla="*/ 1074 h 1153"/>
                <a:gd name="T10" fmla="*/ 377 w 911"/>
                <a:gd name="T11" fmla="*/ 1120 h 1153"/>
                <a:gd name="T12" fmla="*/ 322 w 911"/>
                <a:gd name="T13" fmla="*/ 1129 h 1153"/>
                <a:gd name="T14" fmla="*/ 106 w 911"/>
                <a:gd name="T15" fmla="*/ 1151 h 1153"/>
                <a:gd name="T16" fmla="*/ 83 w 911"/>
                <a:gd name="T17" fmla="*/ 1133 h 1153"/>
                <a:gd name="T18" fmla="*/ 56 w 911"/>
                <a:gd name="T19" fmla="*/ 858 h 1153"/>
                <a:gd name="T20" fmla="*/ 29 w 911"/>
                <a:gd name="T21" fmla="*/ 617 h 1153"/>
                <a:gd name="T22" fmla="*/ 2 w 911"/>
                <a:gd name="T23" fmla="*/ 341 h 1153"/>
                <a:gd name="T24" fmla="*/ 23 w 911"/>
                <a:gd name="T25" fmla="*/ 323 h 1153"/>
                <a:gd name="T26" fmla="*/ 101 w 911"/>
                <a:gd name="T27" fmla="*/ 316 h 1153"/>
                <a:gd name="T28" fmla="*/ 307 w 911"/>
                <a:gd name="T29" fmla="*/ 297 h 1153"/>
                <a:gd name="T30" fmla="*/ 323 w 911"/>
                <a:gd name="T31" fmla="*/ 266 h 1153"/>
                <a:gd name="T32" fmla="*/ 278 w 911"/>
                <a:gd name="T33" fmla="*/ 166 h 1153"/>
                <a:gd name="T34" fmla="*/ 314 w 911"/>
                <a:gd name="T35" fmla="*/ 43 h 1153"/>
                <a:gd name="T36" fmla="*/ 430 w 911"/>
                <a:gd name="T37" fmla="*/ 16 h 1153"/>
                <a:gd name="T38" fmla="*/ 512 w 911"/>
                <a:gd name="T39" fmla="*/ 112 h 1153"/>
                <a:gd name="T40" fmla="*/ 506 w 911"/>
                <a:gd name="T41" fmla="*/ 214 h 1153"/>
                <a:gd name="T42" fmla="*/ 497 w 911"/>
                <a:gd name="T43" fmla="*/ 259 h 1153"/>
                <a:gd name="T44" fmla="*/ 513 w 911"/>
                <a:gd name="T45" fmla="*/ 274 h 1153"/>
                <a:gd name="T46" fmla="*/ 770 w 911"/>
                <a:gd name="T47" fmla="*/ 248 h 1153"/>
                <a:gd name="T48" fmla="*/ 812 w 911"/>
                <a:gd name="T49" fmla="*/ 244 h 1153"/>
                <a:gd name="T50" fmla="*/ 830 w 911"/>
                <a:gd name="T51" fmla="*/ 261 h 1153"/>
                <a:gd name="T52" fmla="*/ 854 w 911"/>
                <a:gd name="T53" fmla="*/ 514 h 1153"/>
                <a:gd name="T54" fmla="*/ 859 w 911"/>
                <a:gd name="T55" fmla="*/ 551 h 1153"/>
                <a:gd name="T56" fmla="*/ 754 w 911"/>
                <a:gd name="T57" fmla="*/ 532 h 1153"/>
                <a:gd name="T58" fmla="*/ 586 w 911"/>
                <a:gd name="T59" fmla="*/ 655 h 1153"/>
                <a:gd name="T60" fmla="*/ 682 w 911"/>
                <a:gd name="T61" fmla="*/ 806 h 1153"/>
                <a:gd name="T62" fmla="*/ 816 w 911"/>
                <a:gd name="T63" fmla="*/ 797 h 1153"/>
                <a:gd name="T64" fmla="*/ 880 w 911"/>
                <a:gd name="T65" fmla="*/ 768 h 1153"/>
                <a:gd name="T66" fmla="*/ 892 w 911"/>
                <a:gd name="T67" fmla="*/ 869 h 1153"/>
                <a:gd name="T68" fmla="*/ 908 w 911"/>
                <a:gd name="T69" fmla="*/ 1031 h 1153"/>
                <a:gd name="T70" fmla="*/ 909 w 911"/>
                <a:gd name="T71" fmla="*/ 1035 h 1153"/>
                <a:gd name="T72" fmla="*/ 876 w 911"/>
                <a:gd name="T73" fmla="*/ 1072 h 1153"/>
                <a:gd name="T74" fmla="*/ 714 w 911"/>
                <a:gd name="T75" fmla="*/ 1089 h 1153"/>
                <a:gd name="T76" fmla="*/ 602 w 911"/>
                <a:gd name="T77" fmla="*/ 1099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1" h="1153">
                  <a:moveTo>
                    <a:pt x="602" y="1099"/>
                  </a:moveTo>
                  <a:cubicBezTo>
                    <a:pt x="608" y="1071"/>
                    <a:pt x="612" y="1046"/>
                    <a:pt x="618" y="1021"/>
                  </a:cubicBezTo>
                  <a:cubicBezTo>
                    <a:pt x="637" y="942"/>
                    <a:pt x="598" y="858"/>
                    <a:pt x="519" y="832"/>
                  </a:cubicBezTo>
                  <a:cubicBezTo>
                    <a:pt x="460" y="813"/>
                    <a:pt x="404" y="830"/>
                    <a:pt x="367" y="885"/>
                  </a:cubicBezTo>
                  <a:cubicBezTo>
                    <a:pt x="327" y="946"/>
                    <a:pt x="323" y="1009"/>
                    <a:pt x="356" y="1074"/>
                  </a:cubicBezTo>
                  <a:cubicBezTo>
                    <a:pt x="363" y="1088"/>
                    <a:pt x="369" y="1103"/>
                    <a:pt x="377" y="1120"/>
                  </a:cubicBezTo>
                  <a:cubicBezTo>
                    <a:pt x="357" y="1124"/>
                    <a:pt x="339" y="1127"/>
                    <a:pt x="322" y="1129"/>
                  </a:cubicBezTo>
                  <a:cubicBezTo>
                    <a:pt x="250" y="1137"/>
                    <a:pt x="178" y="1144"/>
                    <a:pt x="106" y="1151"/>
                  </a:cubicBezTo>
                  <a:cubicBezTo>
                    <a:pt x="92" y="1153"/>
                    <a:pt x="85" y="1151"/>
                    <a:pt x="83" y="1133"/>
                  </a:cubicBezTo>
                  <a:cubicBezTo>
                    <a:pt x="75" y="1042"/>
                    <a:pt x="65" y="950"/>
                    <a:pt x="56" y="858"/>
                  </a:cubicBezTo>
                  <a:cubicBezTo>
                    <a:pt x="47" y="778"/>
                    <a:pt x="38" y="697"/>
                    <a:pt x="29" y="617"/>
                  </a:cubicBezTo>
                  <a:cubicBezTo>
                    <a:pt x="20" y="525"/>
                    <a:pt x="11" y="433"/>
                    <a:pt x="2" y="341"/>
                  </a:cubicBezTo>
                  <a:cubicBezTo>
                    <a:pt x="0" y="323"/>
                    <a:pt x="13" y="324"/>
                    <a:pt x="23" y="323"/>
                  </a:cubicBezTo>
                  <a:cubicBezTo>
                    <a:pt x="49" y="320"/>
                    <a:pt x="75" y="318"/>
                    <a:pt x="101" y="316"/>
                  </a:cubicBezTo>
                  <a:cubicBezTo>
                    <a:pt x="170" y="310"/>
                    <a:pt x="238" y="303"/>
                    <a:pt x="307" y="297"/>
                  </a:cubicBezTo>
                  <a:cubicBezTo>
                    <a:pt x="328" y="295"/>
                    <a:pt x="333" y="286"/>
                    <a:pt x="323" y="266"/>
                  </a:cubicBezTo>
                  <a:cubicBezTo>
                    <a:pt x="308" y="233"/>
                    <a:pt x="287" y="201"/>
                    <a:pt x="278" y="166"/>
                  </a:cubicBezTo>
                  <a:cubicBezTo>
                    <a:pt x="266" y="120"/>
                    <a:pt x="278" y="76"/>
                    <a:pt x="314" y="43"/>
                  </a:cubicBezTo>
                  <a:cubicBezTo>
                    <a:pt x="347" y="12"/>
                    <a:pt x="387" y="0"/>
                    <a:pt x="430" y="16"/>
                  </a:cubicBezTo>
                  <a:cubicBezTo>
                    <a:pt x="475" y="32"/>
                    <a:pt x="500" y="66"/>
                    <a:pt x="512" y="112"/>
                  </a:cubicBezTo>
                  <a:cubicBezTo>
                    <a:pt x="522" y="147"/>
                    <a:pt x="513" y="180"/>
                    <a:pt x="506" y="214"/>
                  </a:cubicBezTo>
                  <a:cubicBezTo>
                    <a:pt x="503" y="229"/>
                    <a:pt x="499" y="243"/>
                    <a:pt x="497" y="259"/>
                  </a:cubicBezTo>
                  <a:cubicBezTo>
                    <a:pt x="496" y="269"/>
                    <a:pt x="499" y="276"/>
                    <a:pt x="513" y="274"/>
                  </a:cubicBezTo>
                  <a:cubicBezTo>
                    <a:pt x="599" y="265"/>
                    <a:pt x="685" y="257"/>
                    <a:pt x="770" y="248"/>
                  </a:cubicBezTo>
                  <a:cubicBezTo>
                    <a:pt x="784" y="247"/>
                    <a:pt x="798" y="247"/>
                    <a:pt x="812" y="244"/>
                  </a:cubicBezTo>
                  <a:cubicBezTo>
                    <a:pt x="827" y="241"/>
                    <a:pt x="829" y="250"/>
                    <a:pt x="830" y="261"/>
                  </a:cubicBezTo>
                  <a:cubicBezTo>
                    <a:pt x="838" y="345"/>
                    <a:pt x="846" y="430"/>
                    <a:pt x="854" y="514"/>
                  </a:cubicBezTo>
                  <a:cubicBezTo>
                    <a:pt x="855" y="526"/>
                    <a:pt x="857" y="537"/>
                    <a:pt x="859" y="551"/>
                  </a:cubicBezTo>
                  <a:cubicBezTo>
                    <a:pt x="821" y="544"/>
                    <a:pt x="788" y="536"/>
                    <a:pt x="754" y="532"/>
                  </a:cubicBezTo>
                  <a:cubicBezTo>
                    <a:pt x="673" y="524"/>
                    <a:pt x="599" y="576"/>
                    <a:pt x="586" y="655"/>
                  </a:cubicBezTo>
                  <a:cubicBezTo>
                    <a:pt x="573" y="729"/>
                    <a:pt x="618" y="782"/>
                    <a:pt x="682" y="806"/>
                  </a:cubicBezTo>
                  <a:cubicBezTo>
                    <a:pt x="728" y="823"/>
                    <a:pt x="772" y="816"/>
                    <a:pt x="816" y="797"/>
                  </a:cubicBezTo>
                  <a:cubicBezTo>
                    <a:pt x="836" y="788"/>
                    <a:pt x="856" y="778"/>
                    <a:pt x="880" y="768"/>
                  </a:cubicBezTo>
                  <a:cubicBezTo>
                    <a:pt x="884" y="805"/>
                    <a:pt x="888" y="837"/>
                    <a:pt x="892" y="869"/>
                  </a:cubicBezTo>
                  <a:cubicBezTo>
                    <a:pt x="898" y="923"/>
                    <a:pt x="903" y="977"/>
                    <a:pt x="908" y="1031"/>
                  </a:cubicBezTo>
                  <a:cubicBezTo>
                    <a:pt x="908" y="1033"/>
                    <a:pt x="909" y="1034"/>
                    <a:pt x="909" y="1035"/>
                  </a:cubicBezTo>
                  <a:cubicBezTo>
                    <a:pt x="911" y="1066"/>
                    <a:pt x="906" y="1070"/>
                    <a:pt x="876" y="1072"/>
                  </a:cubicBezTo>
                  <a:cubicBezTo>
                    <a:pt x="822" y="1077"/>
                    <a:pt x="768" y="1083"/>
                    <a:pt x="714" y="1089"/>
                  </a:cubicBezTo>
                  <a:cubicBezTo>
                    <a:pt x="678" y="1092"/>
                    <a:pt x="643" y="1095"/>
                    <a:pt x="602" y="1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E974046-912F-4389-8C5D-EF46732A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811" y="1757996"/>
              <a:ext cx="983262" cy="997584"/>
            </a:xfrm>
            <a:custGeom>
              <a:avLst/>
              <a:gdLst>
                <a:gd name="T0" fmla="*/ 293 w 939"/>
                <a:gd name="T1" fmla="*/ 862 h 939"/>
                <a:gd name="T2" fmla="*/ 98 w 939"/>
                <a:gd name="T3" fmla="*/ 834 h 939"/>
                <a:gd name="T4" fmla="*/ 15 w 939"/>
                <a:gd name="T5" fmla="*/ 822 h 939"/>
                <a:gd name="T6" fmla="*/ 1 w 939"/>
                <a:gd name="T7" fmla="*/ 803 h 939"/>
                <a:gd name="T8" fmla="*/ 11 w 939"/>
                <a:gd name="T9" fmla="*/ 742 h 939"/>
                <a:gd name="T10" fmla="*/ 40 w 939"/>
                <a:gd name="T11" fmla="*/ 528 h 939"/>
                <a:gd name="T12" fmla="*/ 90 w 939"/>
                <a:gd name="T13" fmla="*/ 211 h 939"/>
                <a:gd name="T14" fmla="*/ 120 w 939"/>
                <a:gd name="T15" fmla="*/ 17 h 939"/>
                <a:gd name="T16" fmla="*/ 140 w 939"/>
                <a:gd name="T17" fmla="*/ 2 h 939"/>
                <a:gd name="T18" fmla="*/ 365 w 939"/>
                <a:gd name="T19" fmla="*/ 34 h 939"/>
                <a:gd name="T20" fmla="*/ 541 w 939"/>
                <a:gd name="T21" fmla="*/ 58 h 939"/>
                <a:gd name="T22" fmla="*/ 737 w 939"/>
                <a:gd name="T23" fmla="*/ 88 h 939"/>
                <a:gd name="T24" fmla="*/ 917 w 939"/>
                <a:gd name="T25" fmla="*/ 113 h 939"/>
                <a:gd name="T26" fmla="*/ 937 w 939"/>
                <a:gd name="T27" fmla="*/ 137 h 939"/>
                <a:gd name="T28" fmla="*/ 905 w 939"/>
                <a:gd name="T29" fmla="*/ 354 h 939"/>
                <a:gd name="T30" fmla="*/ 899 w 939"/>
                <a:gd name="T31" fmla="*/ 399 h 939"/>
                <a:gd name="T32" fmla="*/ 877 w 939"/>
                <a:gd name="T33" fmla="*/ 412 h 939"/>
                <a:gd name="T34" fmla="*/ 793 w 939"/>
                <a:gd name="T35" fmla="*/ 374 h 939"/>
                <a:gd name="T36" fmla="*/ 595 w 939"/>
                <a:gd name="T37" fmla="*/ 515 h 939"/>
                <a:gd name="T38" fmla="*/ 677 w 939"/>
                <a:gd name="T39" fmla="*/ 633 h 939"/>
                <a:gd name="T40" fmla="*/ 846 w 939"/>
                <a:gd name="T41" fmla="*/ 639 h 939"/>
                <a:gd name="T42" fmla="*/ 858 w 939"/>
                <a:gd name="T43" fmla="*/ 636 h 939"/>
                <a:gd name="T44" fmla="*/ 864 w 939"/>
                <a:gd name="T45" fmla="*/ 638 h 939"/>
                <a:gd name="T46" fmla="*/ 818 w 939"/>
                <a:gd name="T47" fmla="*/ 939 h 939"/>
                <a:gd name="T48" fmla="*/ 729 w 939"/>
                <a:gd name="T49" fmla="*/ 925 h 939"/>
                <a:gd name="T50" fmla="*/ 543 w 939"/>
                <a:gd name="T51" fmla="*/ 900 h 939"/>
                <a:gd name="T52" fmla="*/ 527 w 939"/>
                <a:gd name="T53" fmla="*/ 869 h 939"/>
                <a:gd name="T54" fmla="*/ 561 w 939"/>
                <a:gd name="T55" fmla="*/ 779 h 939"/>
                <a:gd name="T56" fmla="*/ 503 w 939"/>
                <a:gd name="T57" fmla="*/ 630 h 939"/>
                <a:gd name="T58" fmla="*/ 331 w 939"/>
                <a:gd name="T59" fmla="*/ 645 h 939"/>
                <a:gd name="T60" fmla="*/ 285 w 939"/>
                <a:gd name="T61" fmla="*/ 800 h 939"/>
                <a:gd name="T62" fmla="*/ 293 w 939"/>
                <a:gd name="T63" fmla="*/ 862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9" h="939">
                  <a:moveTo>
                    <a:pt x="293" y="862"/>
                  </a:moveTo>
                  <a:cubicBezTo>
                    <a:pt x="225" y="853"/>
                    <a:pt x="162" y="843"/>
                    <a:pt x="98" y="834"/>
                  </a:cubicBezTo>
                  <a:cubicBezTo>
                    <a:pt x="70" y="830"/>
                    <a:pt x="43" y="825"/>
                    <a:pt x="15" y="822"/>
                  </a:cubicBezTo>
                  <a:cubicBezTo>
                    <a:pt x="2" y="820"/>
                    <a:pt x="0" y="815"/>
                    <a:pt x="1" y="803"/>
                  </a:cubicBezTo>
                  <a:cubicBezTo>
                    <a:pt x="5" y="783"/>
                    <a:pt x="8" y="763"/>
                    <a:pt x="11" y="742"/>
                  </a:cubicBezTo>
                  <a:cubicBezTo>
                    <a:pt x="21" y="671"/>
                    <a:pt x="30" y="600"/>
                    <a:pt x="40" y="528"/>
                  </a:cubicBezTo>
                  <a:cubicBezTo>
                    <a:pt x="56" y="422"/>
                    <a:pt x="73" y="317"/>
                    <a:pt x="90" y="211"/>
                  </a:cubicBezTo>
                  <a:cubicBezTo>
                    <a:pt x="100" y="146"/>
                    <a:pt x="111" y="82"/>
                    <a:pt x="120" y="17"/>
                  </a:cubicBezTo>
                  <a:cubicBezTo>
                    <a:pt x="122" y="2"/>
                    <a:pt x="128" y="0"/>
                    <a:pt x="140" y="2"/>
                  </a:cubicBezTo>
                  <a:cubicBezTo>
                    <a:pt x="215" y="13"/>
                    <a:pt x="290" y="24"/>
                    <a:pt x="365" y="34"/>
                  </a:cubicBezTo>
                  <a:cubicBezTo>
                    <a:pt x="424" y="43"/>
                    <a:pt x="483" y="50"/>
                    <a:pt x="541" y="58"/>
                  </a:cubicBezTo>
                  <a:cubicBezTo>
                    <a:pt x="607" y="68"/>
                    <a:pt x="672" y="79"/>
                    <a:pt x="737" y="88"/>
                  </a:cubicBezTo>
                  <a:cubicBezTo>
                    <a:pt x="797" y="97"/>
                    <a:pt x="857" y="105"/>
                    <a:pt x="917" y="113"/>
                  </a:cubicBezTo>
                  <a:cubicBezTo>
                    <a:pt x="933" y="115"/>
                    <a:pt x="939" y="120"/>
                    <a:pt x="937" y="137"/>
                  </a:cubicBezTo>
                  <a:cubicBezTo>
                    <a:pt x="926" y="209"/>
                    <a:pt x="915" y="281"/>
                    <a:pt x="905" y="354"/>
                  </a:cubicBezTo>
                  <a:cubicBezTo>
                    <a:pt x="903" y="369"/>
                    <a:pt x="901" y="384"/>
                    <a:pt x="899" y="399"/>
                  </a:cubicBezTo>
                  <a:cubicBezTo>
                    <a:pt x="897" y="418"/>
                    <a:pt x="893" y="420"/>
                    <a:pt x="877" y="412"/>
                  </a:cubicBezTo>
                  <a:cubicBezTo>
                    <a:pt x="849" y="399"/>
                    <a:pt x="822" y="384"/>
                    <a:pt x="793" y="374"/>
                  </a:cubicBezTo>
                  <a:cubicBezTo>
                    <a:pt x="696" y="342"/>
                    <a:pt x="588" y="415"/>
                    <a:pt x="595" y="515"/>
                  </a:cubicBezTo>
                  <a:cubicBezTo>
                    <a:pt x="599" y="569"/>
                    <a:pt x="631" y="607"/>
                    <a:pt x="677" y="633"/>
                  </a:cubicBezTo>
                  <a:cubicBezTo>
                    <a:pt x="732" y="664"/>
                    <a:pt x="789" y="649"/>
                    <a:pt x="846" y="639"/>
                  </a:cubicBezTo>
                  <a:cubicBezTo>
                    <a:pt x="850" y="638"/>
                    <a:pt x="854" y="637"/>
                    <a:pt x="858" y="636"/>
                  </a:cubicBezTo>
                  <a:cubicBezTo>
                    <a:pt x="858" y="636"/>
                    <a:pt x="859" y="637"/>
                    <a:pt x="864" y="638"/>
                  </a:cubicBezTo>
                  <a:cubicBezTo>
                    <a:pt x="849" y="737"/>
                    <a:pt x="834" y="836"/>
                    <a:pt x="818" y="939"/>
                  </a:cubicBezTo>
                  <a:cubicBezTo>
                    <a:pt x="787" y="934"/>
                    <a:pt x="758" y="930"/>
                    <a:pt x="729" y="925"/>
                  </a:cubicBezTo>
                  <a:cubicBezTo>
                    <a:pt x="667" y="917"/>
                    <a:pt x="605" y="908"/>
                    <a:pt x="543" y="900"/>
                  </a:cubicBezTo>
                  <a:cubicBezTo>
                    <a:pt x="518" y="897"/>
                    <a:pt x="517" y="892"/>
                    <a:pt x="527" y="869"/>
                  </a:cubicBezTo>
                  <a:cubicBezTo>
                    <a:pt x="540" y="840"/>
                    <a:pt x="555" y="810"/>
                    <a:pt x="561" y="779"/>
                  </a:cubicBezTo>
                  <a:cubicBezTo>
                    <a:pt x="572" y="719"/>
                    <a:pt x="553" y="668"/>
                    <a:pt x="503" y="630"/>
                  </a:cubicBezTo>
                  <a:cubicBezTo>
                    <a:pt x="448" y="588"/>
                    <a:pt x="378" y="598"/>
                    <a:pt x="331" y="645"/>
                  </a:cubicBezTo>
                  <a:cubicBezTo>
                    <a:pt x="288" y="688"/>
                    <a:pt x="270" y="739"/>
                    <a:pt x="285" y="800"/>
                  </a:cubicBezTo>
                  <a:cubicBezTo>
                    <a:pt x="290" y="819"/>
                    <a:pt x="290" y="840"/>
                    <a:pt x="293" y="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B988B1E-EC88-4019-A6E4-823602611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117" y="4609954"/>
              <a:ext cx="867165" cy="876045"/>
            </a:xfrm>
            <a:custGeom>
              <a:avLst/>
              <a:gdLst>
                <a:gd name="T0" fmla="*/ 3 w 828"/>
                <a:gd name="T1" fmla="*/ 825 h 825"/>
                <a:gd name="T2" fmla="*/ 3 w 828"/>
                <a:gd name="T3" fmla="*/ 526 h 825"/>
                <a:gd name="T4" fmla="*/ 100 w 828"/>
                <a:gd name="T5" fmla="*/ 553 h 825"/>
                <a:gd name="T6" fmla="*/ 278 w 828"/>
                <a:gd name="T7" fmla="*/ 421 h 825"/>
                <a:gd name="T8" fmla="*/ 201 w 828"/>
                <a:gd name="T9" fmla="*/ 288 h 825"/>
                <a:gd name="T10" fmla="*/ 54 w 828"/>
                <a:gd name="T11" fmla="*/ 283 h 825"/>
                <a:gd name="T12" fmla="*/ 4 w 828"/>
                <a:gd name="T13" fmla="*/ 297 h 825"/>
                <a:gd name="T14" fmla="*/ 2 w 828"/>
                <a:gd name="T15" fmla="*/ 287 h 825"/>
                <a:gd name="T16" fmla="*/ 0 w 828"/>
                <a:gd name="T17" fmla="*/ 23 h 825"/>
                <a:gd name="T18" fmla="*/ 18 w 828"/>
                <a:gd name="T19" fmla="*/ 4 h 825"/>
                <a:gd name="T20" fmla="*/ 260 w 828"/>
                <a:gd name="T21" fmla="*/ 4 h 825"/>
                <a:gd name="T22" fmla="*/ 283 w 828"/>
                <a:gd name="T23" fmla="*/ 39 h 825"/>
                <a:gd name="T24" fmla="*/ 309 w 828"/>
                <a:gd name="T25" fmla="*/ 238 h 825"/>
                <a:gd name="T26" fmla="*/ 504 w 828"/>
                <a:gd name="T27" fmla="*/ 241 h 825"/>
                <a:gd name="T28" fmla="*/ 544 w 828"/>
                <a:gd name="T29" fmla="*/ 59 h 825"/>
                <a:gd name="T30" fmla="*/ 529 w 828"/>
                <a:gd name="T31" fmla="*/ 2 h 825"/>
                <a:gd name="T32" fmla="*/ 547 w 828"/>
                <a:gd name="T33" fmla="*/ 0 h 825"/>
                <a:gd name="T34" fmla="*/ 807 w 828"/>
                <a:gd name="T35" fmla="*/ 0 h 825"/>
                <a:gd name="T36" fmla="*/ 828 w 828"/>
                <a:gd name="T37" fmla="*/ 20 h 825"/>
                <a:gd name="T38" fmla="*/ 828 w 828"/>
                <a:gd name="T39" fmla="*/ 810 h 825"/>
                <a:gd name="T40" fmla="*/ 826 w 828"/>
                <a:gd name="T41" fmla="*/ 825 h 825"/>
                <a:gd name="T42" fmla="*/ 3 w 828"/>
                <a:gd name="T43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8" h="825">
                  <a:moveTo>
                    <a:pt x="3" y="825"/>
                  </a:moveTo>
                  <a:cubicBezTo>
                    <a:pt x="3" y="725"/>
                    <a:pt x="3" y="626"/>
                    <a:pt x="3" y="526"/>
                  </a:cubicBezTo>
                  <a:cubicBezTo>
                    <a:pt x="36" y="536"/>
                    <a:pt x="67" y="547"/>
                    <a:pt x="100" y="553"/>
                  </a:cubicBezTo>
                  <a:cubicBezTo>
                    <a:pt x="178" y="567"/>
                    <a:pt x="269" y="515"/>
                    <a:pt x="278" y="421"/>
                  </a:cubicBezTo>
                  <a:cubicBezTo>
                    <a:pt x="284" y="366"/>
                    <a:pt x="254" y="316"/>
                    <a:pt x="201" y="288"/>
                  </a:cubicBezTo>
                  <a:cubicBezTo>
                    <a:pt x="153" y="263"/>
                    <a:pt x="104" y="263"/>
                    <a:pt x="54" y="283"/>
                  </a:cubicBezTo>
                  <a:cubicBezTo>
                    <a:pt x="39" y="290"/>
                    <a:pt x="21" y="293"/>
                    <a:pt x="4" y="297"/>
                  </a:cubicBezTo>
                  <a:cubicBezTo>
                    <a:pt x="3" y="293"/>
                    <a:pt x="2" y="290"/>
                    <a:pt x="2" y="287"/>
                  </a:cubicBezTo>
                  <a:cubicBezTo>
                    <a:pt x="1" y="199"/>
                    <a:pt x="1" y="111"/>
                    <a:pt x="0" y="23"/>
                  </a:cubicBezTo>
                  <a:cubicBezTo>
                    <a:pt x="0" y="9"/>
                    <a:pt x="3" y="4"/>
                    <a:pt x="18" y="4"/>
                  </a:cubicBezTo>
                  <a:cubicBezTo>
                    <a:pt x="98" y="5"/>
                    <a:pt x="179" y="4"/>
                    <a:pt x="260" y="4"/>
                  </a:cubicBezTo>
                  <a:cubicBezTo>
                    <a:pt x="290" y="4"/>
                    <a:pt x="292" y="10"/>
                    <a:pt x="283" y="39"/>
                  </a:cubicBezTo>
                  <a:cubicBezTo>
                    <a:pt x="261" y="109"/>
                    <a:pt x="254" y="178"/>
                    <a:pt x="309" y="238"/>
                  </a:cubicBezTo>
                  <a:cubicBezTo>
                    <a:pt x="364" y="298"/>
                    <a:pt x="449" y="300"/>
                    <a:pt x="504" y="241"/>
                  </a:cubicBezTo>
                  <a:cubicBezTo>
                    <a:pt x="552" y="189"/>
                    <a:pt x="563" y="127"/>
                    <a:pt x="544" y="59"/>
                  </a:cubicBezTo>
                  <a:cubicBezTo>
                    <a:pt x="539" y="41"/>
                    <a:pt x="535" y="23"/>
                    <a:pt x="529" y="2"/>
                  </a:cubicBezTo>
                  <a:cubicBezTo>
                    <a:pt x="535" y="2"/>
                    <a:pt x="541" y="0"/>
                    <a:pt x="547" y="0"/>
                  </a:cubicBezTo>
                  <a:cubicBezTo>
                    <a:pt x="634" y="0"/>
                    <a:pt x="721" y="1"/>
                    <a:pt x="807" y="0"/>
                  </a:cubicBezTo>
                  <a:cubicBezTo>
                    <a:pt x="823" y="0"/>
                    <a:pt x="828" y="4"/>
                    <a:pt x="828" y="20"/>
                  </a:cubicBezTo>
                  <a:cubicBezTo>
                    <a:pt x="828" y="283"/>
                    <a:pt x="828" y="546"/>
                    <a:pt x="828" y="810"/>
                  </a:cubicBezTo>
                  <a:cubicBezTo>
                    <a:pt x="828" y="814"/>
                    <a:pt x="827" y="819"/>
                    <a:pt x="826" y="825"/>
                  </a:cubicBezTo>
                  <a:cubicBezTo>
                    <a:pt x="552" y="825"/>
                    <a:pt x="278" y="825"/>
                    <a:pt x="3" y="8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2EBD6-E83D-41F9-9FBE-725D7F25654B}"/>
              </a:ext>
            </a:extLst>
          </p:cNvPr>
          <p:cNvSpPr txBox="1"/>
          <p:nvPr/>
        </p:nvSpPr>
        <p:spPr>
          <a:xfrm>
            <a:off x="2133238" y="1466491"/>
            <a:ext cx="20586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  <a:endParaRPr kumimoji="0" lang="en-US" sz="30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A52A2-75CD-4E82-B8F8-1CB06EE69AC2}"/>
              </a:ext>
            </a:extLst>
          </p:cNvPr>
          <p:cNvSpPr txBox="1"/>
          <p:nvPr/>
        </p:nvSpPr>
        <p:spPr>
          <a:xfrm>
            <a:off x="6846938" y="2075227"/>
            <a:ext cx="34724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Machine learning algorithms based on learning multiple levels (</a:t>
            </a:r>
            <a:r>
              <a:rPr lang="en-US" sz="1300" dirty="0" err="1">
                <a:solidFill>
                  <a:srgbClr val="282F39"/>
                </a:solidFill>
                <a:latin typeface="Open Sans" panose="020B0606030504020204" pitchFamily="34" charset="0"/>
              </a:rPr>
              <a:t>i.e</a:t>
            </a: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 deep) of representation/ abstraction (1)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1E020C-E423-44C5-8991-4D59ED133EDE}"/>
              </a:ext>
            </a:extLst>
          </p:cNvPr>
          <p:cNvSpPr/>
          <p:nvPr/>
        </p:nvSpPr>
        <p:spPr>
          <a:xfrm>
            <a:off x="5983656" y="2188190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1A074E-7CBE-4627-A1D6-9C2DCC16BFF1}"/>
              </a:ext>
            </a:extLst>
          </p:cNvPr>
          <p:cNvSpPr/>
          <p:nvPr/>
        </p:nvSpPr>
        <p:spPr>
          <a:xfrm>
            <a:off x="5973491" y="2927228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A21E53-6E6E-44AE-A706-279EB21D755A}"/>
              </a:ext>
            </a:extLst>
          </p:cNvPr>
          <p:cNvSpPr/>
          <p:nvPr/>
        </p:nvSpPr>
        <p:spPr>
          <a:xfrm>
            <a:off x="6001921" y="3850544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33B1D-68C1-439A-85C4-C784785897E3}"/>
              </a:ext>
            </a:extLst>
          </p:cNvPr>
          <p:cNvSpPr txBox="1"/>
          <p:nvPr/>
        </p:nvSpPr>
        <p:spPr>
          <a:xfrm>
            <a:off x="6836772" y="2821145"/>
            <a:ext cx="37959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Learning algorithms derive meaning out of data by using a hierarchy of multiple layers of units (neurons)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24EF4-8E65-4E9C-91A0-A1FC1BFF3BD4}"/>
              </a:ext>
            </a:extLst>
          </p:cNvPr>
          <p:cNvSpPr txBox="1"/>
          <p:nvPr/>
        </p:nvSpPr>
        <p:spPr>
          <a:xfrm>
            <a:off x="6846938" y="3675791"/>
            <a:ext cx="44916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Each neuron/node computes a weighted sum of its inputs and the weighted sum is passed through a nonlinear function, each layer transforms input data in more and more abstract representations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72B14F-E574-403F-9138-1F4212654423}"/>
              </a:ext>
            </a:extLst>
          </p:cNvPr>
          <p:cNvSpPr/>
          <p:nvPr/>
        </p:nvSpPr>
        <p:spPr>
          <a:xfrm>
            <a:off x="6039600" y="4771215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22A04-225D-4A07-864E-C19B15F8CA71}"/>
              </a:ext>
            </a:extLst>
          </p:cNvPr>
          <p:cNvSpPr txBox="1"/>
          <p:nvPr/>
        </p:nvSpPr>
        <p:spPr>
          <a:xfrm>
            <a:off x="6836772" y="4917409"/>
            <a:ext cx="50963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= find optimal weights from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454854-D774-4151-BD0C-66661000E9FE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5389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202749" y="235148"/>
            <a:ext cx="9673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id-ID" sz="4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Why Deep Learning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94292-6C3E-4B16-A655-74583E763560}"/>
              </a:ext>
            </a:extLst>
          </p:cNvPr>
          <p:cNvGrpSpPr/>
          <p:nvPr/>
        </p:nvGrpSpPr>
        <p:grpSpPr>
          <a:xfrm>
            <a:off x="7393233" y="1368593"/>
            <a:ext cx="3767266" cy="3708713"/>
            <a:chOff x="1202749" y="1665337"/>
            <a:chExt cx="4032554" cy="396987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9F3B4B5-5477-4435-9514-3E6116CA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907" y="1665337"/>
              <a:ext cx="1246253" cy="1263526"/>
            </a:xfrm>
            <a:custGeom>
              <a:avLst/>
              <a:gdLst>
                <a:gd name="T0" fmla="*/ 554 w 1190"/>
                <a:gd name="T1" fmla="*/ 880 h 1189"/>
                <a:gd name="T2" fmla="*/ 480 w 1190"/>
                <a:gd name="T3" fmla="*/ 864 h 1189"/>
                <a:gd name="T4" fmla="*/ 307 w 1190"/>
                <a:gd name="T5" fmla="*/ 832 h 1189"/>
                <a:gd name="T6" fmla="*/ 254 w 1190"/>
                <a:gd name="T7" fmla="*/ 824 h 1189"/>
                <a:gd name="T8" fmla="*/ 233 w 1190"/>
                <a:gd name="T9" fmla="*/ 790 h 1189"/>
                <a:gd name="T10" fmla="*/ 263 w 1190"/>
                <a:gd name="T11" fmla="*/ 640 h 1189"/>
                <a:gd name="T12" fmla="*/ 286 w 1190"/>
                <a:gd name="T13" fmla="*/ 506 h 1189"/>
                <a:gd name="T14" fmla="*/ 267 w 1190"/>
                <a:gd name="T15" fmla="*/ 487 h 1189"/>
                <a:gd name="T16" fmla="*/ 184 w 1190"/>
                <a:gd name="T17" fmla="*/ 499 h 1189"/>
                <a:gd name="T18" fmla="*/ 33 w 1190"/>
                <a:gd name="T19" fmla="*/ 334 h 1189"/>
                <a:gd name="T20" fmla="*/ 113 w 1190"/>
                <a:gd name="T21" fmla="*/ 263 h 1189"/>
                <a:gd name="T22" fmla="*/ 236 w 1190"/>
                <a:gd name="T23" fmla="*/ 280 h 1189"/>
                <a:gd name="T24" fmla="*/ 320 w 1190"/>
                <a:gd name="T25" fmla="*/ 324 h 1189"/>
                <a:gd name="T26" fmla="*/ 337 w 1190"/>
                <a:gd name="T27" fmla="*/ 242 h 1189"/>
                <a:gd name="T28" fmla="*/ 370 w 1190"/>
                <a:gd name="T29" fmla="*/ 68 h 1189"/>
                <a:gd name="T30" fmla="*/ 377 w 1190"/>
                <a:gd name="T31" fmla="*/ 20 h 1189"/>
                <a:gd name="T32" fmla="*/ 401 w 1190"/>
                <a:gd name="T33" fmla="*/ 4 h 1189"/>
                <a:gd name="T34" fmla="*/ 569 w 1190"/>
                <a:gd name="T35" fmla="*/ 36 h 1189"/>
                <a:gd name="T36" fmla="*/ 730 w 1190"/>
                <a:gd name="T37" fmla="*/ 67 h 1189"/>
                <a:gd name="T38" fmla="*/ 966 w 1190"/>
                <a:gd name="T39" fmla="*/ 109 h 1189"/>
                <a:gd name="T40" fmla="*/ 1118 w 1190"/>
                <a:gd name="T41" fmla="*/ 139 h 1189"/>
                <a:gd name="T42" fmla="*/ 1164 w 1190"/>
                <a:gd name="T43" fmla="*/ 146 h 1189"/>
                <a:gd name="T44" fmla="*/ 1187 w 1190"/>
                <a:gd name="T45" fmla="*/ 178 h 1189"/>
                <a:gd name="T46" fmla="*/ 1170 w 1190"/>
                <a:gd name="T47" fmla="*/ 281 h 1189"/>
                <a:gd name="T48" fmla="*/ 1135 w 1190"/>
                <a:gd name="T49" fmla="*/ 471 h 1189"/>
                <a:gd name="T50" fmla="*/ 1094 w 1190"/>
                <a:gd name="T51" fmla="*/ 695 h 1189"/>
                <a:gd name="T52" fmla="*/ 1051 w 1190"/>
                <a:gd name="T53" fmla="*/ 932 h 1189"/>
                <a:gd name="T54" fmla="*/ 1047 w 1190"/>
                <a:gd name="T55" fmla="*/ 954 h 1189"/>
                <a:gd name="T56" fmla="*/ 1027 w 1190"/>
                <a:gd name="T57" fmla="*/ 967 h 1189"/>
                <a:gd name="T58" fmla="*/ 786 w 1190"/>
                <a:gd name="T59" fmla="*/ 921 h 1189"/>
                <a:gd name="T60" fmla="*/ 733 w 1190"/>
                <a:gd name="T61" fmla="*/ 913 h 1189"/>
                <a:gd name="T62" fmla="*/ 717 w 1190"/>
                <a:gd name="T63" fmla="*/ 929 h 1189"/>
                <a:gd name="T64" fmla="*/ 729 w 1190"/>
                <a:gd name="T65" fmla="*/ 1008 h 1189"/>
                <a:gd name="T66" fmla="*/ 647 w 1190"/>
                <a:gd name="T67" fmla="*/ 1165 h 1189"/>
                <a:gd name="T68" fmla="*/ 493 w 1190"/>
                <a:gd name="T69" fmla="*/ 1086 h 1189"/>
                <a:gd name="T70" fmla="*/ 510 w 1190"/>
                <a:gd name="T71" fmla="*/ 966 h 1189"/>
                <a:gd name="T72" fmla="*/ 554 w 1190"/>
                <a:gd name="T73" fmla="*/ 880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90" h="1189">
                  <a:moveTo>
                    <a:pt x="554" y="880"/>
                  </a:moveTo>
                  <a:cubicBezTo>
                    <a:pt x="527" y="874"/>
                    <a:pt x="504" y="868"/>
                    <a:pt x="480" y="864"/>
                  </a:cubicBezTo>
                  <a:cubicBezTo>
                    <a:pt x="422" y="853"/>
                    <a:pt x="365" y="842"/>
                    <a:pt x="307" y="832"/>
                  </a:cubicBezTo>
                  <a:cubicBezTo>
                    <a:pt x="289" y="829"/>
                    <a:pt x="272" y="826"/>
                    <a:pt x="254" y="824"/>
                  </a:cubicBezTo>
                  <a:cubicBezTo>
                    <a:pt x="233" y="821"/>
                    <a:pt x="229" y="809"/>
                    <a:pt x="233" y="790"/>
                  </a:cubicBezTo>
                  <a:cubicBezTo>
                    <a:pt x="243" y="740"/>
                    <a:pt x="254" y="690"/>
                    <a:pt x="263" y="640"/>
                  </a:cubicBezTo>
                  <a:cubicBezTo>
                    <a:pt x="271" y="595"/>
                    <a:pt x="278" y="551"/>
                    <a:pt x="286" y="506"/>
                  </a:cubicBezTo>
                  <a:cubicBezTo>
                    <a:pt x="289" y="489"/>
                    <a:pt x="283" y="484"/>
                    <a:pt x="267" y="487"/>
                  </a:cubicBezTo>
                  <a:cubicBezTo>
                    <a:pt x="239" y="491"/>
                    <a:pt x="212" y="495"/>
                    <a:pt x="184" y="499"/>
                  </a:cubicBezTo>
                  <a:cubicBezTo>
                    <a:pt x="98" y="510"/>
                    <a:pt x="0" y="440"/>
                    <a:pt x="33" y="334"/>
                  </a:cubicBezTo>
                  <a:cubicBezTo>
                    <a:pt x="45" y="296"/>
                    <a:pt x="75" y="274"/>
                    <a:pt x="113" y="263"/>
                  </a:cubicBezTo>
                  <a:cubicBezTo>
                    <a:pt x="157" y="249"/>
                    <a:pt x="197" y="258"/>
                    <a:pt x="236" y="280"/>
                  </a:cubicBezTo>
                  <a:cubicBezTo>
                    <a:pt x="262" y="295"/>
                    <a:pt x="289" y="308"/>
                    <a:pt x="320" y="324"/>
                  </a:cubicBezTo>
                  <a:cubicBezTo>
                    <a:pt x="326" y="295"/>
                    <a:pt x="332" y="269"/>
                    <a:pt x="337" y="242"/>
                  </a:cubicBezTo>
                  <a:cubicBezTo>
                    <a:pt x="348" y="184"/>
                    <a:pt x="359" y="126"/>
                    <a:pt x="370" y="68"/>
                  </a:cubicBezTo>
                  <a:cubicBezTo>
                    <a:pt x="373" y="52"/>
                    <a:pt x="374" y="36"/>
                    <a:pt x="377" y="20"/>
                  </a:cubicBezTo>
                  <a:cubicBezTo>
                    <a:pt x="379" y="6"/>
                    <a:pt x="383" y="0"/>
                    <a:pt x="401" y="4"/>
                  </a:cubicBezTo>
                  <a:cubicBezTo>
                    <a:pt x="457" y="16"/>
                    <a:pt x="513" y="26"/>
                    <a:pt x="569" y="36"/>
                  </a:cubicBezTo>
                  <a:cubicBezTo>
                    <a:pt x="623" y="46"/>
                    <a:pt x="676" y="57"/>
                    <a:pt x="730" y="67"/>
                  </a:cubicBezTo>
                  <a:cubicBezTo>
                    <a:pt x="809" y="81"/>
                    <a:pt x="887" y="95"/>
                    <a:pt x="966" y="109"/>
                  </a:cubicBezTo>
                  <a:cubicBezTo>
                    <a:pt x="1017" y="119"/>
                    <a:pt x="1067" y="130"/>
                    <a:pt x="1118" y="139"/>
                  </a:cubicBezTo>
                  <a:cubicBezTo>
                    <a:pt x="1133" y="142"/>
                    <a:pt x="1149" y="143"/>
                    <a:pt x="1164" y="146"/>
                  </a:cubicBezTo>
                  <a:cubicBezTo>
                    <a:pt x="1188" y="151"/>
                    <a:pt x="1190" y="154"/>
                    <a:pt x="1187" y="178"/>
                  </a:cubicBezTo>
                  <a:cubicBezTo>
                    <a:pt x="1182" y="213"/>
                    <a:pt x="1176" y="247"/>
                    <a:pt x="1170" y="281"/>
                  </a:cubicBezTo>
                  <a:cubicBezTo>
                    <a:pt x="1159" y="344"/>
                    <a:pt x="1146" y="408"/>
                    <a:pt x="1135" y="471"/>
                  </a:cubicBezTo>
                  <a:cubicBezTo>
                    <a:pt x="1121" y="546"/>
                    <a:pt x="1107" y="620"/>
                    <a:pt x="1094" y="695"/>
                  </a:cubicBezTo>
                  <a:cubicBezTo>
                    <a:pt x="1080" y="774"/>
                    <a:pt x="1066" y="853"/>
                    <a:pt x="1051" y="932"/>
                  </a:cubicBezTo>
                  <a:cubicBezTo>
                    <a:pt x="1050" y="940"/>
                    <a:pt x="1048" y="947"/>
                    <a:pt x="1047" y="954"/>
                  </a:cubicBezTo>
                  <a:cubicBezTo>
                    <a:pt x="1045" y="966"/>
                    <a:pt x="1038" y="969"/>
                    <a:pt x="1027" y="967"/>
                  </a:cubicBezTo>
                  <a:cubicBezTo>
                    <a:pt x="947" y="952"/>
                    <a:pt x="866" y="936"/>
                    <a:pt x="786" y="921"/>
                  </a:cubicBezTo>
                  <a:cubicBezTo>
                    <a:pt x="768" y="918"/>
                    <a:pt x="750" y="916"/>
                    <a:pt x="733" y="913"/>
                  </a:cubicBezTo>
                  <a:cubicBezTo>
                    <a:pt x="720" y="910"/>
                    <a:pt x="716" y="917"/>
                    <a:pt x="717" y="929"/>
                  </a:cubicBezTo>
                  <a:cubicBezTo>
                    <a:pt x="721" y="955"/>
                    <a:pt x="723" y="982"/>
                    <a:pt x="729" y="1008"/>
                  </a:cubicBezTo>
                  <a:cubicBezTo>
                    <a:pt x="741" y="1069"/>
                    <a:pt x="705" y="1145"/>
                    <a:pt x="647" y="1165"/>
                  </a:cubicBezTo>
                  <a:cubicBezTo>
                    <a:pt x="580" y="1189"/>
                    <a:pt x="518" y="1160"/>
                    <a:pt x="493" y="1086"/>
                  </a:cubicBezTo>
                  <a:cubicBezTo>
                    <a:pt x="479" y="1043"/>
                    <a:pt x="489" y="1004"/>
                    <a:pt x="510" y="966"/>
                  </a:cubicBezTo>
                  <a:cubicBezTo>
                    <a:pt x="524" y="939"/>
                    <a:pt x="538" y="912"/>
                    <a:pt x="554" y="8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84D8F6C-7B2D-42DE-A287-2D9F79F6E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7957" y="4636428"/>
              <a:ext cx="1485554" cy="939823"/>
            </a:xfrm>
            <a:custGeom>
              <a:avLst/>
              <a:gdLst>
                <a:gd name="T0" fmla="*/ 637 w 1419"/>
                <a:gd name="T1" fmla="*/ 22 h 884"/>
                <a:gd name="T2" fmla="*/ 617 w 1419"/>
                <a:gd name="T3" fmla="*/ 81 h 884"/>
                <a:gd name="T4" fmla="*/ 673 w 1419"/>
                <a:gd name="T5" fmla="*/ 287 h 884"/>
                <a:gd name="T6" fmla="*/ 835 w 1419"/>
                <a:gd name="T7" fmla="*/ 267 h 884"/>
                <a:gd name="T8" fmla="*/ 879 w 1419"/>
                <a:gd name="T9" fmla="*/ 102 h 884"/>
                <a:gd name="T10" fmla="*/ 881 w 1419"/>
                <a:gd name="T11" fmla="*/ 47 h 884"/>
                <a:gd name="T12" fmla="*/ 895 w 1419"/>
                <a:gd name="T13" fmla="*/ 39 h 884"/>
                <a:gd name="T14" fmla="*/ 1142 w 1419"/>
                <a:gd name="T15" fmla="*/ 55 h 884"/>
                <a:gd name="T16" fmla="*/ 1157 w 1419"/>
                <a:gd name="T17" fmla="*/ 75 h 884"/>
                <a:gd name="T18" fmla="*/ 1141 w 1419"/>
                <a:gd name="T19" fmla="*/ 321 h 884"/>
                <a:gd name="T20" fmla="*/ 1139 w 1419"/>
                <a:gd name="T21" fmla="*/ 365 h 884"/>
                <a:gd name="T22" fmla="*/ 1160 w 1419"/>
                <a:gd name="T23" fmla="*/ 383 h 884"/>
                <a:gd name="T24" fmla="*/ 1239 w 1419"/>
                <a:gd name="T25" fmla="*/ 364 h 884"/>
                <a:gd name="T26" fmla="*/ 1409 w 1419"/>
                <a:gd name="T27" fmla="*/ 465 h 884"/>
                <a:gd name="T28" fmla="*/ 1341 w 1419"/>
                <a:gd name="T29" fmla="*/ 587 h 884"/>
                <a:gd name="T30" fmla="*/ 1200 w 1419"/>
                <a:gd name="T31" fmla="*/ 583 h 884"/>
                <a:gd name="T32" fmla="*/ 1146 w 1419"/>
                <a:gd name="T33" fmla="*/ 562 h 884"/>
                <a:gd name="T34" fmla="*/ 1126 w 1419"/>
                <a:gd name="T35" fmla="*/ 576 h 884"/>
                <a:gd name="T36" fmla="*/ 1109 w 1419"/>
                <a:gd name="T37" fmla="*/ 801 h 884"/>
                <a:gd name="T38" fmla="*/ 1105 w 1419"/>
                <a:gd name="T39" fmla="*/ 863 h 884"/>
                <a:gd name="T40" fmla="*/ 1082 w 1419"/>
                <a:gd name="T41" fmla="*/ 882 h 884"/>
                <a:gd name="T42" fmla="*/ 804 w 1419"/>
                <a:gd name="T43" fmla="*/ 863 h 884"/>
                <a:gd name="T44" fmla="*/ 427 w 1419"/>
                <a:gd name="T45" fmla="*/ 838 h 884"/>
                <a:gd name="T46" fmla="*/ 300 w 1419"/>
                <a:gd name="T47" fmla="*/ 831 h 884"/>
                <a:gd name="T48" fmla="*/ 278 w 1419"/>
                <a:gd name="T49" fmla="*/ 806 h 884"/>
                <a:gd name="T50" fmla="*/ 296 w 1419"/>
                <a:gd name="T51" fmla="*/ 530 h 884"/>
                <a:gd name="T52" fmla="*/ 265 w 1419"/>
                <a:gd name="T53" fmla="*/ 504 h 884"/>
                <a:gd name="T54" fmla="*/ 194 w 1419"/>
                <a:gd name="T55" fmla="*/ 521 h 884"/>
                <a:gd name="T56" fmla="*/ 47 w 1419"/>
                <a:gd name="T57" fmla="*/ 474 h 884"/>
                <a:gd name="T58" fmla="*/ 87 w 1419"/>
                <a:gd name="T59" fmla="*/ 300 h 884"/>
                <a:gd name="T60" fmla="*/ 239 w 1419"/>
                <a:gd name="T61" fmla="*/ 306 h 884"/>
                <a:gd name="T62" fmla="*/ 289 w 1419"/>
                <a:gd name="T63" fmla="*/ 325 h 884"/>
                <a:gd name="T64" fmla="*/ 309 w 1419"/>
                <a:gd name="T65" fmla="*/ 311 h 884"/>
                <a:gd name="T66" fmla="*/ 321 w 1419"/>
                <a:gd name="T67" fmla="*/ 161 h 884"/>
                <a:gd name="T68" fmla="*/ 330 w 1419"/>
                <a:gd name="T69" fmla="*/ 20 h 884"/>
                <a:gd name="T70" fmla="*/ 349 w 1419"/>
                <a:gd name="T71" fmla="*/ 1 h 884"/>
                <a:gd name="T72" fmla="*/ 628 w 1419"/>
                <a:gd name="T73" fmla="*/ 19 h 884"/>
                <a:gd name="T74" fmla="*/ 637 w 1419"/>
                <a:gd name="T75" fmla="*/ 22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19" h="884">
                  <a:moveTo>
                    <a:pt x="637" y="22"/>
                  </a:moveTo>
                  <a:cubicBezTo>
                    <a:pt x="630" y="43"/>
                    <a:pt x="626" y="63"/>
                    <a:pt x="617" y="81"/>
                  </a:cubicBezTo>
                  <a:cubicBezTo>
                    <a:pt x="582" y="156"/>
                    <a:pt x="603" y="244"/>
                    <a:pt x="673" y="287"/>
                  </a:cubicBezTo>
                  <a:cubicBezTo>
                    <a:pt x="725" y="318"/>
                    <a:pt x="788" y="314"/>
                    <a:pt x="835" y="267"/>
                  </a:cubicBezTo>
                  <a:cubicBezTo>
                    <a:pt x="881" y="222"/>
                    <a:pt x="896" y="167"/>
                    <a:pt x="879" y="102"/>
                  </a:cubicBezTo>
                  <a:cubicBezTo>
                    <a:pt x="874" y="85"/>
                    <a:pt x="879" y="66"/>
                    <a:pt x="881" y="47"/>
                  </a:cubicBezTo>
                  <a:cubicBezTo>
                    <a:pt x="881" y="44"/>
                    <a:pt x="890" y="38"/>
                    <a:pt x="895" y="39"/>
                  </a:cubicBezTo>
                  <a:cubicBezTo>
                    <a:pt x="977" y="44"/>
                    <a:pt x="1060" y="50"/>
                    <a:pt x="1142" y="55"/>
                  </a:cubicBezTo>
                  <a:cubicBezTo>
                    <a:pt x="1156" y="56"/>
                    <a:pt x="1158" y="64"/>
                    <a:pt x="1157" y="75"/>
                  </a:cubicBezTo>
                  <a:cubicBezTo>
                    <a:pt x="1151" y="157"/>
                    <a:pt x="1146" y="239"/>
                    <a:pt x="1141" y="321"/>
                  </a:cubicBezTo>
                  <a:cubicBezTo>
                    <a:pt x="1140" y="335"/>
                    <a:pt x="1140" y="350"/>
                    <a:pt x="1139" y="365"/>
                  </a:cubicBezTo>
                  <a:cubicBezTo>
                    <a:pt x="1137" y="382"/>
                    <a:pt x="1145" y="387"/>
                    <a:pt x="1160" y="383"/>
                  </a:cubicBezTo>
                  <a:cubicBezTo>
                    <a:pt x="1186" y="377"/>
                    <a:pt x="1212" y="369"/>
                    <a:pt x="1239" y="364"/>
                  </a:cubicBezTo>
                  <a:cubicBezTo>
                    <a:pt x="1317" y="349"/>
                    <a:pt x="1391" y="383"/>
                    <a:pt x="1409" y="465"/>
                  </a:cubicBezTo>
                  <a:cubicBezTo>
                    <a:pt x="1419" y="511"/>
                    <a:pt x="1386" y="566"/>
                    <a:pt x="1341" y="587"/>
                  </a:cubicBezTo>
                  <a:cubicBezTo>
                    <a:pt x="1293" y="610"/>
                    <a:pt x="1246" y="602"/>
                    <a:pt x="1200" y="583"/>
                  </a:cubicBezTo>
                  <a:cubicBezTo>
                    <a:pt x="1182" y="576"/>
                    <a:pt x="1164" y="569"/>
                    <a:pt x="1146" y="562"/>
                  </a:cubicBezTo>
                  <a:cubicBezTo>
                    <a:pt x="1132" y="556"/>
                    <a:pt x="1127" y="561"/>
                    <a:pt x="1126" y="576"/>
                  </a:cubicBezTo>
                  <a:cubicBezTo>
                    <a:pt x="1121" y="651"/>
                    <a:pt x="1115" y="726"/>
                    <a:pt x="1109" y="801"/>
                  </a:cubicBezTo>
                  <a:cubicBezTo>
                    <a:pt x="1108" y="822"/>
                    <a:pt x="1105" y="842"/>
                    <a:pt x="1105" y="863"/>
                  </a:cubicBezTo>
                  <a:cubicBezTo>
                    <a:pt x="1105" y="879"/>
                    <a:pt x="1098" y="884"/>
                    <a:pt x="1082" y="882"/>
                  </a:cubicBezTo>
                  <a:cubicBezTo>
                    <a:pt x="989" y="875"/>
                    <a:pt x="897" y="870"/>
                    <a:pt x="804" y="863"/>
                  </a:cubicBezTo>
                  <a:cubicBezTo>
                    <a:pt x="679" y="855"/>
                    <a:pt x="553" y="846"/>
                    <a:pt x="427" y="838"/>
                  </a:cubicBezTo>
                  <a:cubicBezTo>
                    <a:pt x="385" y="835"/>
                    <a:pt x="342" y="832"/>
                    <a:pt x="300" y="831"/>
                  </a:cubicBezTo>
                  <a:cubicBezTo>
                    <a:pt x="281" y="830"/>
                    <a:pt x="276" y="824"/>
                    <a:pt x="278" y="806"/>
                  </a:cubicBezTo>
                  <a:cubicBezTo>
                    <a:pt x="284" y="714"/>
                    <a:pt x="290" y="622"/>
                    <a:pt x="296" y="530"/>
                  </a:cubicBezTo>
                  <a:cubicBezTo>
                    <a:pt x="298" y="498"/>
                    <a:pt x="297" y="497"/>
                    <a:pt x="265" y="504"/>
                  </a:cubicBezTo>
                  <a:cubicBezTo>
                    <a:pt x="241" y="509"/>
                    <a:pt x="217" y="516"/>
                    <a:pt x="194" y="521"/>
                  </a:cubicBezTo>
                  <a:cubicBezTo>
                    <a:pt x="135" y="535"/>
                    <a:pt x="85" y="520"/>
                    <a:pt x="47" y="474"/>
                  </a:cubicBezTo>
                  <a:cubicBezTo>
                    <a:pt x="0" y="419"/>
                    <a:pt x="22" y="332"/>
                    <a:pt x="87" y="300"/>
                  </a:cubicBezTo>
                  <a:cubicBezTo>
                    <a:pt x="140" y="274"/>
                    <a:pt x="189" y="285"/>
                    <a:pt x="239" y="306"/>
                  </a:cubicBezTo>
                  <a:cubicBezTo>
                    <a:pt x="255" y="313"/>
                    <a:pt x="272" y="319"/>
                    <a:pt x="289" y="325"/>
                  </a:cubicBezTo>
                  <a:cubicBezTo>
                    <a:pt x="303" y="330"/>
                    <a:pt x="308" y="325"/>
                    <a:pt x="309" y="311"/>
                  </a:cubicBezTo>
                  <a:cubicBezTo>
                    <a:pt x="313" y="261"/>
                    <a:pt x="317" y="211"/>
                    <a:pt x="321" y="161"/>
                  </a:cubicBezTo>
                  <a:cubicBezTo>
                    <a:pt x="325" y="114"/>
                    <a:pt x="328" y="67"/>
                    <a:pt x="330" y="20"/>
                  </a:cubicBezTo>
                  <a:cubicBezTo>
                    <a:pt x="331" y="7"/>
                    <a:pt x="335" y="0"/>
                    <a:pt x="349" y="1"/>
                  </a:cubicBezTo>
                  <a:cubicBezTo>
                    <a:pt x="442" y="8"/>
                    <a:pt x="535" y="13"/>
                    <a:pt x="628" y="19"/>
                  </a:cubicBezTo>
                  <a:cubicBezTo>
                    <a:pt x="630" y="19"/>
                    <a:pt x="632" y="20"/>
                    <a:pt x="637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9C1307A-7F9E-46EF-BF94-91794AF8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050" y="3097333"/>
              <a:ext cx="1246253" cy="1276763"/>
            </a:xfrm>
            <a:custGeom>
              <a:avLst/>
              <a:gdLst>
                <a:gd name="T0" fmla="*/ 306 w 1191"/>
                <a:gd name="T1" fmla="*/ 281 h 1203"/>
                <a:gd name="T2" fmla="*/ 328 w 1191"/>
                <a:gd name="T3" fmla="*/ 246 h 1203"/>
                <a:gd name="T4" fmla="*/ 446 w 1191"/>
                <a:gd name="T5" fmla="*/ 29 h 1203"/>
                <a:gd name="T6" fmla="*/ 453 w 1191"/>
                <a:gd name="T7" fmla="*/ 19 h 1203"/>
                <a:gd name="T8" fmla="*/ 487 w 1191"/>
                <a:gd name="T9" fmla="*/ 10 h 1203"/>
                <a:gd name="T10" fmla="*/ 705 w 1191"/>
                <a:gd name="T11" fmla="*/ 130 h 1203"/>
                <a:gd name="T12" fmla="*/ 726 w 1191"/>
                <a:gd name="T13" fmla="*/ 144 h 1203"/>
                <a:gd name="T14" fmla="*/ 674 w 1191"/>
                <a:gd name="T15" fmla="*/ 196 h 1203"/>
                <a:gd name="T16" fmla="*/ 638 w 1191"/>
                <a:gd name="T17" fmla="*/ 377 h 1203"/>
                <a:gd name="T18" fmla="*/ 733 w 1191"/>
                <a:gd name="T19" fmla="*/ 463 h 1203"/>
                <a:gd name="T20" fmla="*/ 895 w 1191"/>
                <a:gd name="T21" fmla="*/ 391 h 1203"/>
                <a:gd name="T22" fmla="*/ 930 w 1191"/>
                <a:gd name="T23" fmla="*/ 271 h 1203"/>
                <a:gd name="T24" fmla="*/ 934 w 1191"/>
                <a:gd name="T25" fmla="*/ 257 h 1203"/>
                <a:gd name="T26" fmla="*/ 1032 w 1191"/>
                <a:gd name="T27" fmla="*/ 309 h 1203"/>
                <a:gd name="T28" fmla="*/ 1175 w 1191"/>
                <a:gd name="T29" fmla="*/ 389 h 1203"/>
                <a:gd name="T30" fmla="*/ 1183 w 1191"/>
                <a:gd name="T31" fmla="*/ 415 h 1203"/>
                <a:gd name="T32" fmla="*/ 1083 w 1191"/>
                <a:gd name="T33" fmla="*/ 596 h 1203"/>
                <a:gd name="T34" fmla="*/ 1001 w 1191"/>
                <a:gd name="T35" fmla="*/ 746 h 1203"/>
                <a:gd name="T36" fmla="*/ 904 w 1191"/>
                <a:gd name="T37" fmla="*/ 922 h 1203"/>
                <a:gd name="T38" fmla="*/ 804 w 1191"/>
                <a:gd name="T39" fmla="*/ 1105 h 1203"/>
                <a:gd name="T40" fmla="*/ 775 w 1191"/>
                <a:gd name="T41" fmla="*/ 1114 h 1203"/>
                <a:gd name="T42" fmla="*/ 535 w 1191"/>
                <a:gd name="T43" fmla="*/ 981 h 1203"/>
                <a:gd name="T44" fmla="*/ 519 w 1191"/>
                <a:gd name="T45" fmla="*/ 973 h 1203"/>
                <a:gd name="T46" fmla="*/ 495 w 1191"/>
                <a:gd name="T47" fmla="*/ 985 h 1203"/>
                <a:gd name="T48" fmla="*/ 461 w 1191"/>
                <a:gd name="T49" fmla="*/ 1111 h 1203"/>
                <a:gd name="T50" fmla="*/ 289 w 1191"/>
                <a:gd name="T51" fmla="*/ 1169 h 1203"/>
                <a:gd name="T52" fmla="*/ 233 w 1191"/>
                <a:gd name="T53" fmla="*/ 1047 h 1203"/>
                <a:gd name="T54" fmla="*/ 284 w 1191"/>
                <a:gd name="T55" fmla="*/ 953 h 1203"/>
                <a:gd name="T56" fmla="*/ 342 w 1191"/>
                <a:gd name="T57" fmla="*/ 898 h 1203"/>
                <a:gd name="T58" fmla="*/ 338 w 1191"/>
                <a:gd name="T59" fmla="*/ 873 h 1203"/>
                <a:gd name="T60" fmla="*/ 192 w 1191"/>
                <a:gd name="T61" fmla="*/ 793 h 1203"/>
                <a:gd name="T62" fmla="*/ 77 w 1191"/>
                <a:gd name="T63" fmla="*/ 729 h 1203"/>
                <a:gd name="T64" fmla="*/ 72 w 1191"/>
                <a:gd name="T65" fmla="*/ 710 h 1203"/>
                <a:gd name="T66" fmla="*/ 219 w 1191"/>
                <a:gd name="T67" fmla="*/ 444 h 1203"/>
                <a:gd name="T68" fmla="*/ 209 w 1191"/>
                <a:gd name="T69" fmla="*/ 422 h 1203"/>
                <a:gd name="T70" fmla="*/ 94 w 1191"/>
                <a:gd name="T71" fmla="*/ 395 h 1203"/>
                <a:gd name="T72" fmla="*/ 9 w 1191"/>
                <a:gd name="T73" fmla="*/ 299 h 1203"/>
                <a:gd name="T74" fmla="*/ 44 w 1191"/>
                <a:gd name="T75" fmla="*/ 188 h 1203"/>
                <a:gd name="T76" fmla="*/ 179 w 1191"/>
                <a:gd name="T77" fmla="*/ 170 h 1203"/>
                <a:gd name="T78" fmla="*/ 284 w 1191"/>
                <a:gd name="T79" fmla="*/ 260 h 1203"/>
                <a:gd name="T80" fmla="*/ 306 w 1191"/>
                <a:gd name="T81" fmla="*/ 281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1" h="1203">
                  <a:moveTo>
                    <a:pt x="306" y="281"/>
                  </a:moveTo>
                  <a:cubicBezTo>
                    <a:pt x="315" y="268"/>
                    <a:pt x="322" y="257"/>
                    <a:pt x="328" y="246"/>
                  </a:cubicBezTo>
                  <a:cubicBezTo>
                    <a:pt x="368" y="174"/>
                    <a:pt x="407" y="101"/>
                    <a:pt x="446" y="29"/>
                  </a:cubicBezTo>
                  <a:cubicBezTo>
                    <a:pt x="448" y="26"/>
                    <a:pt x="451" y="23"/>
                    <a:pt x="453" y="19"/>
                  </a:cubicBezTo>
                  <a:cubicBezTo>
                    <a:pt x="460" y="0"/>
                    <a:pt x="469" y="0"/>
                    <a:pt x="487" y="10"/>
                  </a:cubicBezTo>
                  <a:cubicBezTo>
                    <a:pt x="559" y="51"/>
                    <a:pt x="632" y="90"/>
                    <a:pt x="705" y="130"/>
                  </a:cubicBezTo>
                  <a:cubicBezTo>
                    <a:pt x="711" y="133"/>
                    <a:pt x="717" y="138"/>
                    <a:pt x="726" y="144"/>
                  </a:cubicBezTo>
                  <a:cubicBezTo>
                    <a:pt x="708" y="162"/>
                    <a:pt x="692" y="180"/>
                    <a:pt x="674" y="196"/>
                  </a:cubicBezTo>
                  <a:cubicBezTo>
                    <a:pt x="625" y="242"/>
                    <a:pt x="610" y="322"/>
                    <a:pt x="638" y="377"/>
                  </a:cubicBezTo>
                  <a:cubicBezTo>
                    <a:pt x="659" y="420"/>
                    <a:pt x="687" y="452"/>
                    <a:pt x="733" y="463"/>
                  </a:cubicBezTo>
                  <a:cubicBezTo>
                    <a:pt x="793" y="479"/>
                    <a:pt x="864" y="445"/>
                    <a:pt x="895" y="391"/>
                  </a:cubicBezTo>
                  <a:cubicBezTo>
                    <a:pt x="917" y="353"/>
                    <a:pt x="921" y="312"/>
                    <a:pt x="930" y="271"/>
                  </a:cubicBezTo>
                  <a:cubicBezTo>
                    <a:pt x="931" y="267"/>
                    <a:pt x="932" y="262"/>
                    <a:pt x="934" y="257"/>
                  </a:cubicBezTo>
                  <a:cubicBezTo>
                    <a:pt x="967" y="275"/>
                    <a:pt x="1000" y="292"/>
                    <a:pt x="1032" y="309"/>
                  </a:cubicBezTo>
                  <a:cubicBezTo>
                    <a:pt x="1080" y="336"/>
                    <a:pt x="1127" y="363"/>
                    <a:pt x="1175" y="389"/>
                  </a:cubicBezTo>
                  <a:cubicBezTo>
                    <a:pt x="1187" y="396"/>
                    <a:pt x="1191" y="401"/>
                    <a:pt x="1183" y="415"/>
                  </a:cubicBezTo>
                  <a:cubicBezTo>
                    <a:pt x="1149" y="475"/>
                    <a:pt x="1116" y="535"/>
                    <a:pt x="1083" y="596"/>
                  </a:cubicBezTo>
                  <a:cubicBezTo>
                    <a:pt x="1056" y="646"/>
                    <a:pt x="1028" y="696"/>
                    <a:pt x="1001" y="746"/>
                  </a:cubicBezTo>
                  <a:cubicBezTo>
                    <a:pt x="969" y="804"/>
                    <a:pt x="936" y="863"/>
                    <a:pt x="904" y="922"/>
                  </a:cubicBezTo>
                  <a:cubicBezTo>
                    <a:pt x="871" y="983"/>
                    <a:pt x="836" y="1043"/>
                    <a:pt x="804" y="1105"/>
                  </a:cubicBezTo>
                  <a:cubicBezTo>
                    <a:pt x="796" y="1122"/>
                    <a:pt x="787" y="1121"/>
                    <a:pt x="775" y="1114"/>
                  </a:cubicBezTo>
                  <a:cubicBezTo>
                    <a:pt x="695" y="1070"/>
                    <a:pt x="615" y="1025"/>
                    <a:pt x="535" y="981"/>
                  </a:cubicBezTo>
                  <a:cubicBezTo>
                    <a:pt x="530" y="978"/>
                    <a:pt x="524" y="975"/>
                    <a:pt x="519" y="973"/>
                  </a:cubicBezTo>
                  <a:cubicBezTo>
                    <a:pt x="505" y="965"/>
                    <a:pt x="499" y="967"/>
                    <a:pt x="495" y="985"/>
                  </a:cubicBezTo>
                  <a:cubicBezTo>
                    <a:pt x="486" y="1027"/>
                    <a:pt x="478" y="1071"/>
                    <a:pt x="461" y="1111"/>
                  </a:cubicBezTo>
                  <a:cubicBezTo>
                    <a:pt x="435" y="1175"/>
                    <a:pt x="348" y="1203"/>
                    <a:pt x="289" y="1169"/>
                  </a:cubicBezTo>
                  <a:cubicBezTo>
                    <a:pt x="247" y="1145"/>
                    <a:pt x="226" y="1096"/>
                    <a:pt x="233" y="1047"/>
                  </a:cubicBezTo>
                  <a:cubicBezTo>
                    <a:pt x="239" y="1010"/>
                    <a:pt x="256" y="978"/>
                    <a:pt x="284" y="953"/>
                  </a:cubicBezTo>
                  <a:cubicBezTo>
                    <a:pt x="303" y="935"/>
                    <a:pt x="322" y="915"/>
                    <a:pt x="342" y="898"/>
                  </a:cubicBezTo>
                  <a:cubicBezTo>
                    <a:pt x="355" y="886"/>
                    <a:pt x="352" y="880"/>
                    <a:pt x="338" y="873"/>
                  </a:cubicBezTo>
                  <a:cubicBezTo>
                    <a:pt x="290" y="846"/>
                    <a:pt x="241" y="819"/>
                    <a:pt x="192" y="793"/>
                  </a:cubicBezTo>
                  <a:cubicBezTo>
                    <a:pt x="154" y="772"/>
                    <a:pt x="116" y="750"/>
                    <a:pt x="77" y="729"/>
                  </a:cubicBezTo>
                  <a:cubicBezTo>
                    <a:pt x="68" y="724"/>
                    <a:pt x="67" y="720"/>
                    <a:pt x="72" y="710"/>
                  </a:cubicBezTo>
                  <a:cubicBezTo>
                    <a:pt x="121" y="622"/>
                    <a:pt x="170" y="533"/>
                    <a:pt x="219" y="444"/>
                  </a:cubicBezTo>
                  <a:cubicBezTo>
                    <a:pt x="226" y="432"/>
                    <a:pt x="223" y="425"/>
                    <a:pt x="209" y="422"/>
                  </a:cubicBezTo>
                  <a:cubicBezTo>
                    <a:pt x="171" y="414"/>
                    <a:pt x="131" y="408"/>
                    <a:pt x="94" y="395"/>
                  </a:cubicBezTo>
                  <a:cubicBezTo>
                    <a:pt x="49" y="380"/>
                    <a:pt x="19" y="347"/>
                    <a:pt x="9" y="299"/>
                  </a:cubicBezTo>
                  <a:cubicBezTo>
                    <a:pt x="0" y="256"/>
                    <a:pt x="10" y="218"/>
                    <a:pt x="44" y="188"/>
                  </a:cubicBezTo>
                  <a:cubicBezTo>
                    <a:pt x="80" y="156"/>
                    <a:pt x="135" y="153"/>
                    <a:pt x="179" y="170"/>
                  </a:cubicBezTo>
                  <a:cubicBezTo>
                    <a:pt x="225" y="187"/>
                    <a:pt x="251" y="228"/>
                    <a:pt x="284" y="260"/>
                  </a:cubicBezTo>
                  <a:cubicBezTo>
                    <a:pt x="290" y="266"/>
                    <a:pt x="296" y="272"/>
                    <a:pt x="306" y="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A324CAD-C0C0-4FFD-A217-2A4963F13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9559" y="1844638"/>
              <a:ext cx="1187022" cy="1198544"/>
            </a:xfrm>
            <a:custGeom>
              <a:avLst/>
              <a:gdLst>
                <a:gd name="T0" fmla="*/ 481 w 1134"/>
                <a:gd name="T1" fmla="*/ 6 h 1128"/>
                <a:gd name="T2" fmla="*/ 679 w 1134"/>
                <a:gd name="T3" fmla="*/ 6 h 1128"/>
                <a:gd name="T4" fmla="*/ 838 w 1134"/>
                <a:gd name="T5" fmla="*/ 1 h 1128"/>
                <a:gd name="T6" fmla="*/ 971 w 1134"/>
                <a:gd name="T7" fmla="*/ 2 h 1128"/>
                <a:gd name="T8" fmla="*/ 1109 w 1134"/>
                <a:gd name="T9" fmla="*/ 1 h 1128"/>
                <a:gd name="T10" fmla="*/ 1133 w 1134"/>
                <a:gd name="T11" fmla="*/ 25 h 1128"/>
                <a:gd name="T12" fmla="*/ 1133 w 1134"/>
                <a:gd name="T13" fmla="*/ 283 h 1128"/>
                <a:gd name="T14" fmla="*/ 1112 w 1134"/>
                <a:gd name="T15" fmla="*/ 299 h 1128"/>
                <a:gd name="T16" fmla="*/ 1024 w 1134"/>
                <a:gd name="T17" fmla="*/ 276 h 1128"/>
                <a:gd name="T18" fmla="*/ 855 w 1134"/>
                <a:gd name="T19" fmla="*/ 460 h 1128"/>
                <a:gd name="T20" fmla="*/ 1051 w 1134"/>
                <a:gd name="T21" fmla="*/ 555 h 1128"/>
                <a:gd name="T22" fmla="*/ 1113 w 1134"/>
                <a:gd name="T23" fmla="*/ 535 h 1128"/>
                <a:gd name="T24" fmla="*/ 1133 w 1134"/>
                <a:gd name="T25" fmla="*/ 550 h 1128"/>
                <a:gd name="T26" fmla="*/ 1133 w 1134"/>
                <a:gd name="T27" fmla="*/ 810 h 1128"/>
                <a:gd name="T28" fmla="*/ 1112 w 1134"/>
                <a:gd name="T29" fmla="*/ 828 h 1128"/>
                <a:gd name="T30" fmla="*/ 828 w 1134"/>
                <a:gd name="T31" fmla="*/ 828 h 1128"/>
                <a:gd name="T32" fmla="*/ 807 w 1134"/>
                <a:gd name="T33" fmla="*/ 858 h 1128"/>
                <a:gd name="T34" fmla="*/ 834 w 1134"/>
                <a:gd name="T35" fmla="*/ 956 h 1128"/>
                <a:gd name="T36" fmla="*/ 770 w 1134"/>
                <a:gd name="T37" fmla="*/ 1099 h 1128"/>
                <a:gd name="T38" fmla="*/ 613 w 1134"/>
                <a:gd name="T39" fmla="*/ 1050 h 1128"/>
                <a:gd name="T40" fmla="*/ 606 w 1134"/>
                <a:gd name="T41" fmla="*/ 922 h 1128"/>
                <a:gd name="T42" fmla="*/ 629 w 1134"/>
                <a:gd name="T43" fmla="*/ 850 h 1128"/>
                <a:gd name="T44" fmla="*/ 610 w 1134"/>
                <a:gd name="T45" fmla="*/ 828 h 1128"/>
                <a:gd name="T46" fmla="*/ 337 w 1134"/>
                <a:gd name="T47" fmla="*/ 828 h 1128"/>
                <a:gd name="T48" fmla="*/ 302 w 1134"/>
                <a:gd name="T49" fmla="*/ 792 h 1128"/>
                <a:gd name="T50" fmla="*/ 301 w 1134"/>
                <a:gd name="T51" fmla="*/ 520 h 1128"/>
                <a:gd name="T52" fmla="*/ 275 w 1134"/>
                <a:gd name="T53" fmla="*/ 501 h 1128"/>
                <a:gd name="T54" fmla="*/ 164 w 1134"/>
                <a:gd name="T55" fmla="*/ 532 h 1128"/>
                <a:gd name="T56" fmla="*/ 29 w 1134"/>
                <a:gd name="T57" fmla="*/ 467 h 1128"/>
                <a:gd name="T58" fmla="*/ 65 w 1134"/>
                <a:gd name="T59" fmla="*/ 318 h 1128"/>
                <a:gd name="T60" fmla="*/ 213 w 1134"/>
                <a:gd name="T61" fmla="*/ 305 h 1128"/>
                <a:gd name="T62" fmla="*/ 281 w 1134"/>
                <a:gd name="T63" fmla="*/ 327 h 1128"/>
                <a:gd name="T64" fmla="*/ 302 w 1134"/>
                <a:gd name="T65" fmla="*/ 307 h 1128"/>
                <a:gd name="T66" fmla="*/ 301 w 1134"/>
                <a:gd name="T67" fmla="*/ 35 h 1128"/>
                <a:gd name="T68" fmla="*/ 332 w 1134"/>
                <a:gd name="T69" fmla="*/ 4 h 1128"/>
                <a:gd name="T70" fmla="*/ 481 w 1134"/>
                <a:gd name="T71" fmla="*/ 4 h 1128"/>
                <a:gd name="T72" fmla="*/ 481 w 1134"/>
                <a:gd name="T73" fmla="*/ 6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34" h="1128">
                  <a:moveTo>
                    <a:pt x="481" y="6"/>
                  </a:moveTo>
                  <a:cubicBezTo>
                    <a:pt x="547" y="6"/>
                    <a:pt x="613" y="7"/>
                    <a:pt x="679" y="6"/>
                  </a:cubicBezTo>
                  <a:cubicBezTo>
                    <a:pt x="732" y="5"/>
                    <a:pt x="785" y="2"/>
                    <a:pt x="838" y="1"/>
                  </a:cubicBezTo>
                  <a:cubicBezTo>
                    <a:pt x="882" y="0"/>
                    <a:pt x="927" y="1"/>
                    <a:pt x="971" y="2"/>
                  </a:cubicBezTo>
                  <a:cubicBezTo>
                    <a:pt x="1017" y="2"/>
                    <a:pt x="1063" y="2"/>
                    <a:pt x="1109" y="1"/>
                  </a:cubicBezTo>
                  <a:cubicBezTo>
                    <a:pt x="1127" y="1"/>
                    <a:pt x="1134" y="6"/>
                    <a:pt x="1133" y="25"/>
                  </a:cubicBezTo>
                  <a:cubicBezTo>
                    <a:pt x="1132" y="111"/>
                    <a:pt x="1133" y="197"/>
                    <a:pt x="1133" y="283"/>
                  </a:cubicBezTo>
                  <a:cubicBezTo>
                    <a:pt x="1133" y="299"/>
                    <a:pt x="1130" y="305"/>
                    <a:pt x="1112" y="299"/>
                  </a:cubicBezTo>
                  <a:cubicBezTo>
                    <a:pt x="1083" y="290"/>
                    <a:pt x="1054" y="280"/>
                    <a:pt x="1024" y="276"/>
                  </a:cubicBezTo>
                  <a:cubicBezTo>
                    <a:pt x="914" y="260"/>
                    <a:pt x="822" y="359"/>
                    <a:pt x="855" y="460"/>
                  </a:cubicBezTo>
                  <a:cubicBezTo>
                    <a:pt x="881" y="539"/>
                    <a:pt x="977" y="581"/>
                    <a:pt x="1051" y="555"/>
                  </a:cubicBezTo>
                  <a:cubicBezTo>
                    <a:pt x="1071" y="548"/>
                    <a:pt x="1092" y="542"/>
                    <a:pt x="1113" y="535"/>
                  </a:cubicBezTo>
                  <a:cubicBezTo>
                    <a:pt x="1126" y="531"/>
                    <a:pt x="1133" y="534"/>
                    <a:pt x="1133" y="550"/>
                  </a:cubicBezTo>
                  <a:cubicBezTo>
                    <a:pt x="1133" y="637"/>
                    <a:pt x="1132" y="723"/>
                    <a:pt x="1133" y="810"/>
                  </a:cubicBezTo>
                  <a:cubicBezTo>
                    <a:pt x="1133" y="827"/>
                    <a:pt x="1124" y="828"/>
                    <a:pt x="1112" y="828"/>
                  </a:cubicBezTo>
                  <a:cubicBezTo>
                    <a:pt x="1017" y="827"/>
                    <a:pt x="922" y="827"/>
                    <a:pt x="828" y="828"/>
                  </a:cubicBezTo>
                  <a:cubicBezTo>
                    <a:pt x="798" y="828"/>
                    <a:pt x="797" y="830"/>
                    <a:pt x="807" y="858"/>
                  </a:cubicBezTo>
                  <a:cubicBezTo>
                    <a:pt x="817" y="890"/>
                    <a:pt x="828" y="923"/>
                    <a:pt x="834" y="956"/>
                  </a:cubicBezTo>
                  <a:cubicBezTo>
                    <a:pt x="845" y="1008"/>
                    <a:pt x="822" y="1071"/>
                    <a:pt x="770" y="1099"/>
                  </a:cubicBezTo>
                  <a:cubicBezTo>
                    <a:pt x="714" y="1128"/>
                    <a:pt x="645" y="1109"/>
                    <a:pt x="613" y="1050"/>
                  </a:cubicBezTo>
                  <a:cubicBezTo>
                    <a:pt x="591" y="1008"/>
                    <a:pt x="590" y="966"/>
                    <a:pt x="606" y="922"/>
                  </a:cubicBezTo>
                  <a:cubicBezTo>
                    <a:pt x="615" y="899"/>
                    <a:pt x="621" y="874"/>
                    <a:pt x="629" y="850"/>
                  </a:cubicBezTo>
                  <a:cubicBezTo>
                    <a:pt x="635" y="831"/>
                    <a:pt x="633" y="828"/>
                    <a:pt x="610" y="828"/>
                  </a:cubicBezTo>
                  <a:cubicBezTo>
                    <a:pt x="519" y="827"/>
                    <a:pt x="428" y="828"/>
                    <a:pt x="337" y="828"/>
                  </a:cubicBezTo>
                  <a:cubicBezTo>
                    <a:pt x="297" y="827"/>
                    <a:pt x="302" y="831"/>
                    <a:pt x="302" y="792"/>
                  </a:cubicBezTo>
                  <a:cubicBezTo>
                    <a:pt x="301" y="701"/>
                    <a:pt x="301" y="611"/>
                    <a:pt x="301" y="520"/>
                  </a:cubicBezTo>
                  <a:cubicBezTo>
                    <a:pt x="301" y="494"/>
                    <a:pt x="299" y="494"/>
                    <a:pt x="275" y="501"/>
                  </a:cubicBezTo>
                  <a:cubicBezTo>
                    <a:pt x="238" y="512"/>
                    <a:pt x="202" y="526"/>
                    <a:pt x="164" y="532"/>
                  </a:cubicBezTo>
                  <a:cubicBezTo>
                    <a:pt x="107" y="540"/>
                    <a:pt x="60" y="519"/>
                    <a:pt x="29" y="467"/>
                  </a:cubicBezTo>
                  <a:cubicBezTo>
                    <a:pt x="0" y="419"/>
                    <a:pt x="18" y="348"/>
                    <a:pt x="65" y="318"/>
                  </a:cubicBezTo>
                  <a:cubicBezTo>
                    <a:pt x="113" y="288"/>
                    <a:pt x="162" y="288"/>
                    <a:pt x="213" y="305"/>
                  </a:cubicBezTo>
                  <a:cubicBezTo>
                    <a:pt x="235" y="313"/>
                    <a:pt x="258" y="320"/>
                    <a:pt x="281" y="327"/>
                  </a:cubicBezTo>
                  <a:cubicBezTo>
                    <a:pt x="300" y="334"/>
                    <a:pt x="302" y="322"/>
                    <a:pt x="302" y="307"/>
                  </a:cubicBezTo>
                  <a:cubicBezTo>
                    <a:pt x="301" y="217"/>
                    <a:pt x="301" y="126"/>
                    <a:pt x="301" y="35"/>
                  </a:cubicBezTo>
                  <a:cubicBezTo>
                    <a:pt x="301" y="5"/>
                    <a:pt x="301" y="4"/>
                    <a:pt x="332" y="4"/>
                  </a:cubicBezTo>
                  <a:cubicBezTo>
                    <a:pt x="382" y="3"/>
                    <a:pt x="431" y="4"/>
                    <a:pt x="481" y="4"/>
                  </a:cubicBezTo>
                  <a:cubicBezTo>
                    <a:pt x="481" y="4"/>
                    <a:pt x="481" y="5"/>
                    <a:pt x="48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94848FE-56A6-4C04-9294-887027B8A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67" y="4357249"/>
              <a:ext cx="1056709" cy="1277966"/>
            </a:xfrm>
            <a:custGeom>
              <a:avLst/>
              <a:gdLst>
                <a:gd name="T0" fmla="*/ 215 w 1009"/>
                <a:gd name="T1" fmla="*/ 1203 h 1203"/>
                <a:gd name="T2" fmla="*/ 0 w 1009"/>
                <a:gd name="T3" fmla="*/ 403 h 1203"/>
                <a:gd name="T4" fmla="*/ 309 w 1009"/>
                <a:gd name="T5" fmla="*/ 318 h 1203"/>
                <a:gd name="T6" fmla="*/ 248 w 1009"/>
                <a:gd name="T7" fmla="*/ 223 h 1203"/>
                <a:gd name="T8" fmla="*/ 268 w 1009"/>
                <a:gd name="T9" fmla="*/ 49 h 1203"/>
                <a:gd name="T10" fmla="*/ 439 w 1009"/>
                <a:gd name="T11" fmla="*/ 68 h 1203"/>
                <a:gd name="T12" fmla="*/ 471 w 1009"/>
                <a:gd name="T13" fmla="*/ 178 h 1203"/>
                <a:gd name="T14" fmla="*/ 466 w 1009"/>
                <a:gd name="T15" fmla="*/ 254 h 1203"/>
                <a:gd name="T16" fmla="*/ 489 w 1009"/>
                <a:gd name="T17" fmla="*/ 271 h 1203"/>
                <a:gd name="T18" fmla="*/ 730 w 1009"/>
                <a:gd name="T19" fmla="*/ 203 h 1203"/>
                <a:gd name="T20" fmla="*/ 777 w 1009"/>
                <a:gd name="T21" fmla="*/ 192 h 1203"/>
                <a:gd name="T22" fmla="*/ 793 w 1009"/>
                <a:gd name="T23" fmla="*/ 203 h 1203"/>
                <a:gd name="T24" fmla="*/ 816 w 1009"/>
                <a:gd name="T25" fmla="*/ 280 h 1203"/>
                <a:gd name="T26" fmla="*/ 869 w 1009"/>
                <a:gd name="T27" fmla="*/ 458 h 1203"/>
                <a:gd name="T28" fmla="*/ 870 w 1009"/>
                <a:gd name="T29" fmla="*/ 476 h 1203"/>
                <a:gd name="T30" fmla="*/ 798 w 1009"/>
                <a:gd name="T31" fmla="*/ 472 h 1203"/>
                <a:gd name="T32" fmla="*/ 651 w 1009"/>
                <a:gd name="T33" fmla="*/ 543 h 1203"/>
                <a:gd name="T34" fmla="*/ 697 w 1009"/>
                <a:gd name="T35" fmla="*/ 740 h 1203"/>
                <a:gd name="T36" fmla="*/ 879 w 1009"/>
                <a:gd name="T37" fmla="*/ 729 h 1203"/>
                <a:gd name="T38" fmla="*/ 930 w 1009"/>
                <a:gd name="T39" fmla="*/ 697 h 1203"/>
                <a:gd name="T40" fmla="*/ 941 w 1009"/>
                <a:gd name="T41" fmla="*/ 727 h 1203"/>
                <a:gd name="T42" fmla="*/ 993 w 1009"/>
                <a:gd name="T43" fmla="*/ 917 h 1203"/>
                <a:gd name="T44" fmla="*/ 1008 w 1009"/>
                <a:gd name="T45" fmla="*/ 977 h 1203"/>
                <a:gd name="T46" fmla="*/ 998 w 1009"/>
                <a:gd name="T47" fmla="*/ 992 h 1203"/>
                <a:gd name="T48" fmla="*/ 744 w 1009"/>
                <a:gd name="T49" fmla="*/ 1062 h 1203"/>
                <a:gd name="T50" fmla="*/ 504 w 1009"/>
                <a:gd name="T51" fmla="*/ 1126 h 1203"/>
                <a:gd name="T52" fmla="*/ 285 w 1009"/>
                <a:gd name="T53" fmla="*/ 1187 h 1203"/>
                <a:gd name="T54" fmla="*/ 215 w 1009"/>
                <a:gd name="T55" fmla="*/ 1203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9" h="1203">
                  <a:moveTo>
                    <a:pt x="215" y="1203"/>
                  </a:moveTo>
                  <a:cubicBezTo>
                    <a:pt x="143" y="936"/>
                    <a:pt x="72" y="670"/>
                    <a:pt x="0" y="403"/>
                  </a:cubicBezTo>
                  <a:cubicBezTo>
                    <a:pt x="105" y="374"/>
                    <a:pt x="205" y="347"/>
                    <a:pt x="309" y="318"/>
                  </a:cubicBezTo>
                  <a:cubicBezTo>
                    <a:pt x="286" y="283"/>
                    <a:pt x="267" y="253"/>
                    <a:pt x="248" y="223"/>
                  </a:cubicBezTo>
                  <a:cubicBezTo>
                    <a:pt x="213" y="169"/>
                    <a:pt x="222" y="91"/>
                    <a:pt x="268" y="49"/>
                  </a:cubicBezTo>
                  <a:cubicBezTo>
                    <a:pt x="320" y="0"/>
                    <a:pt x="399" y="17"/>
                    <a:pt x="439" y="68"/>
                  </a:cubicBezTo>
                  <a:cubicBezTo>
                    <a:pt x="464" y="101"/>
                    <a:pt x="474" y="138"/>
                    <a:pt x="471" y="178"/>
                  </a:cubicBezTo>
                  <a:cubicBezTo>
                    <a:pt x="470" y="204"/>
                    <a:pt x="468" y="229"/>
                    <a:pt x="466" y="254"/>
                  </a:cubicBezTo>
                  <a:cubicBezTo>
                    <a:pt x="465" y="272"/>
                    <a:pt x="473" y="275"/>
                    <a:pt x="489" y="271"/>
                  </a:cubicBezTo>
                  <a:cubicBezTo>
                    <a:pt x="569" y="248"/>
                    <a:pt x="650" y="225"/>
                    <a:pt x="730" y="203"/>
                  </a:cubicBezTo>
                  <a:cubicBezTo>
                    <a:pt x="746" y="199"/>
                    <a:pt x="762" y="196"/>
                    <a:pt x="777" y="192"/>
                  </a:cubicBezTo>
                  <a:cubicBezTo>
                    <a:pt x="787" y="189"/>
                    <a:pt x="795" y="192"/>
                    <a:pt x="793" y="203"/>
                  </a:cubicBezTo>
                  <a:cubicBezTo>
                    <a:pt x="789" y="232"/>
                    <a:pt x="809" y="254"/>
                    <a:pt x="816" y="280"/>
                  </a:cubicBezTo>
                  <a:cubicBezTo>
                    <a:pt x="833" y="340"/>
                    <a:pt x="851" y="399"/>
                    <a:pt x="869" y="458"/>
                  </a:cubicBezTo>
                  <a:cubicBezTo>
                    <a:pt x="870" y="463"/>
                    <a:pt x="869" y="468"/>
                    <a:pt x="870" y="476"/>
                  </a:cubicBezTo>
                  <a:cubicBezTo>
                    <a:pt x="845" y="475"/>
                    <a:pt x="822" y="473"/>
                    <a:pt x="798" y="472"/>
                  </a:cubicBezTo>
                  <a:cubicBezTo>
                    <a:pt x="737" y="471"/>
                    <a:pt x="687" y="492"/>
                    <a:pt x="651" y="543"/>
                  </a:cubicBezTo>
                  <a:cubicBezTo>
                    <a:pt x="599" y="614"/>
                    <a:pt x="625" y="700"/>
                    <a:pt x="697" y="740"/>
                  </a:cubicBezTo>
                  <a:cubicBezTo>
                    <a:pt x="759" y="775"/>
                    <a:pt x="821" y="769"/>
                    <a:pt x="879" y="729"/>
                  </a:cubicBezTo>
                  <a:cubicBezTo>
                    <a:pt x="895" y="718"/>
                    <a:pt x="912" y="708"/>
                    <a:pt x="930" y="697"/>
                  </a:cubicBezTo>
                  <a:cubicBezTo>
                    <a:pt x="934" y="708"/>
                    <a:pt x="939" y="717"/>
                    <a:pt x="941" y="727"/>
                  </a:cubicBezTo>
                  <a:cubicBezTo>
                    <a:pt x="959" y="790"/>
                    <a:pt x="976" y="854"/>
                    <a:pt x="993" y="917"/>
                  </a:cubicBezTo>
                  <a:cubicBezTo>
                    <a:pt x="998" y="937"/>
                    <a:pt x="1004" y="957"/>
                    <a:pt x="1008" y="977"/>
                  </a:cubicBezTo>
                  <a:cubicBezTo>
                    <a:pt x="1009" y="981"/>
                    <a:pt x="1002" y="990"/>
                    <a:pt x="998" y="992"/>
                  </a:cubicBezTo>
                  <a:cubicBezTo>
                    <a:pt x="913" y="1016"/>
                    <a:pt x="829" y="1039"/>
                    <a:pt x="744" y="1062"/>
                  </a:cubicBezTo>
                  <a:cubicBezTo>
                    <a:pt x="664" y="1084"/>
                    <a:pt x="584" y="1104"/>
                    <a:pt x="504" y="1126"/>
                  </a:cubicBezTo>
                  <a:cubicBezTo>
                    <a:pt x="430" y="1146"/>
                    <a:pt x="358" y="1167"/>
                    <a:pt x="285" y="1187"/>
                  </a:cubicBezTo>
                  <a:cubicBezTo>
                    <a:pt x="263" y="1193"/>
                    <a:pt x="241" y="1197"/>
                    <a:pt x="215" y="12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0334ABA-6503-4186-AFFA-9E42FF244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110" y="3280243"/>
              <a:ext cx="1172806" cy="1185308"/>
            </a:xfrm>
            <a:custGeom>
              <a:avLst/>
              <a:gdLst>
                <a:gd name="T0" fmla="*/ 606 w 1121"/>
                <a:gd name="T1" fmla="*/ 3 h 1117"/>
                <a:gd name="T2" fmla="*/ 585 w 1121"/>
                <a:gd name="T3" fmla="*/ 67 h 1117"/>
                <a:gd name="T4" fmla="*/ 612 w 1121"/>
                <a:gd name="T5" fmla="*/ 234 h 1117"/>
                <a:gd name="T6" fmla="*/ 749 w 1121"/>
                <a:gd name="T7" fmla="*/ 279 h 1117"/>
                <a:gd name="T8" fmla="*/ 848 w 1121"/>
                <a:gd name="T9" fmla="*/ 186 h 1117"/>
                <a:gd name="T10" fmla="*/ 834 w 1121"/>
                <a:gd name="T11" fmla="*/ 28 h 1117"/>
                <a:gd name="T12" fmla="*/ 827 w 1121"/>
                <a:gd name="T13" fmla="*/ 3 h 1117"/>
                <a:gd name="T14" fmla="*/ 850 w 1121"/>
                <a:gd name="T15" fmla="*/ 1 h 1117"/>
                <a:gd name="T16" fmla="*/ 1100 w 1121"/>
                <a:gd name="T17" fmla="*/ 0 h 1117"/>
                <a:gd name="T18" fmla="*/ 1121 w 1121"/>
                <a:gd name="T19" fmla="*/ 20 h 1117"/>
                <a:gd name="T20" fmla="*/ 1121 w 1121"/>
                <a:gd name="T21" fmla="*/ 286 h 1117"/>
                <a:gd name="T22" fmla="*/ 1119 w 1121"/>
                <a:gd name="T23" fmla="*/ 296 h 1117"/>
                <a:gd name="T24" fmla="*/ 1098 w 1121"/>
                <a:gd name="T25" fmla="*/ 291 h 1117"/>
                <a:gd name="T26" fmla="*/ 939 w 1121"/>
                <a:gd name="T27" fmla="*/ 280 h 1117"/>
                <a:gd name="T28" fmla="*/ 840 w 1121"/>
                <a:gd name="T29" fmla="*/ 405 h 1117"/>
                <a:gd name="T30" fmla="*/ 912 w 1121"/>
                <a:gd name="T31" fmla="*/ 534 h 1117"/>
                <a:gd name="T32" fmla="*/ 1079 w 1121"/>
                <a:gd name="T33" fmla="*/ 538 h 1117"/>
                <a:gd name="T34" fmla="*/ 1119 w 1121"/>
                <a:gd name="T35" fmla="*/ 527 h 1117"/>
                <a:gd name="T36" fmla="*/ 1121 w 1121"/>
                <a:gd name="T37" fmla="*/ 549 h 1117"/>
                <a:gd name="T38" fmla="*/ 1121 w 1121"/>
                <a:gd name="T39" fmla="*/ 809 h 1117"/>
                <a:gd name="T40" fmla="*/ 1101 w 1121"/>
                <a:gd name="T41" fmla="*/ 828 h 1117"/>
                <a:gd name="T42" fmla="*/ 828 w 1121"/>
                <a:gd name="T43" fmla="*/ 828 h 1117"/>
                <a:gd name="T44" fmla="*/ 805 w 1121"/>
                <a:gd name="T45" fmla="*/ 858 h 1117"/>
                <a:gd name="T46" fmla="*/ 833 w 1121"/>
                <a:gd name="T47" fmla="*/ 954 h 1117"/>
                <a:gd name="T48" fmla="*/ 749 w 1121"/>
                <a:gd name="T49" fmla="*/ 1105 h 1117"/>
                <a:gd name="T50" fmla="*/ 629 w 1121"/>
                <a:gd name="T51" fmla="*/ 1065 h 1117"/>
                <a:gd name="T52" fmla="*/ 605 w 1121"/>
                <a:gd name="T53" fmla="*/ 932 h 1117"/>
                <a:gd name="T54" fmla="*/ 630 w 1121"/>
                <a:gd name="T55" fmla="*/ 854 h 1117"/>
                <a:gd name="T56" fmla="*/ 610 w 1121"/>
                <a:gd name="T57" fmla="*/ 828 h 1117"/>
                <a:gd name="T58" fmla="*/ 328 w 1121"/>
                <a:gd name="T59" fmla="*/ 828 h 1117"/>
                <a:gd name="T60" fmla="*/ 301 w 1121"/>
                <a:gd name="T61" fmla="*/ 800 h 1117"/>
                <a:gd name="T62" fmla="*/ 301 w 1121"/>
                <a:gd name="T63" fmla="*/ 528 h 1117"/>
                <a:gd name="T64" fmla="*/ 273 w 1121"/>
                <a:gd name="T65" fmla="*/ 509 h 1117"/>
                <a:gd name="T66" fmla="*/ 136 w 1121"/>
                <a:gd name="T67" fmla="*/ 539 h 1117"/>
                <a:gd name="T68" fmla="*/ 19 w 1121"/>
                <a:gd name="T69" fmla="*/ 391 h 1117"/>
                <a:gd name="T70" fmla="*/ 80 w 1121"/>
                <a:gd name="T71" fmla="*/ 316 h 1117"/>
                <a:gd name="T72" fmla="*/ 201 w 1121"/>
                <a:gd name="T73" fmla="*/ 308 h 1117"/>
                <a:gd name="T74" fmla="*/ 277 w 1121"/>
                <a:gd name="T75" fmla="*/ 332 h 1117"/>
                <a:gd name="T76" fmla="*/ 301 w 1121"/>
                <a:gd name="T77" fmla="*/ 315 h 1117"/>
                <a:gd name="T78" fmla="*/ 301 w 1121"/>
                <a:gd name="T79" fmla="*/ 23 h 1117"/>
                <a:gd name="T80" fmla="*/ 322 w 1121"/>
                <a:gd name="T81" fmla="*/ 0 h 1117"/>
                <a:gd name="T82" fmla="*/ 586 w 1121"/>
                <a:gd name="T83" fmla="*/ 1 h 1117"/>
                <a:gd name="T84" fmla="*/ 606 w 1121"/>
                <a:gd name="T85" fmla="*/ 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21" h="1117">
                  <a:moveTo>
                    <a:pt x="606" y="3"/>
                  </a:moveTo>
                  <a:cubicBezTo>
                    <a:pt x="598" y="26"/>
                    <a:pt x="591" y="46"/>
                    <a:pt x="585" y="67"/>
                  </a:cubicBezTo>
                  <a:cubicBezTo>
                    <a:pt x="567" y="127"/>
                    <a:pt x="567" y="184"/>
                    <a:pt x="612" y="234"/>
                  </a:cubicBezTo>
                  <a:cubicBezTo>
                    <a:pt x="648" y="274"/>
                    <a:pt x="695" y="291"/>
                    <a:pt x="749" y="279"/>
                  </a:cubicBezTo>
                  <a:cubicBezTo>
                    <a:pt x="799" y="268"/>
                    <a:pt x="829" y="234"/>
                    <a:pt x="848" y="186"/>
                  </a:cubicBezTo>
                  <a:cubicBezTo>
                    <a:pt x="870" y="131"/>
                    <a:pt x="852" y="79"/>
                    <a:pt x="834" y="28"/>
                  </a:cubicBezTo>
                  <a:cubicBezTo>
                    <a:pt x="832" y="20"/>
                    <a:pt x="830" y="13"/>
                    <a:pt x="827" y="3"/>
                  </a:cubicBezTo>
                  <a:cubicBezTo>
                    <a:pt x="836" y="2"/>
                    <a:pt x="843" y="1"/>
                    <a:pt x="850" y="1"/>
                  </a:cubicBezTo>
                  <a:cubicBezTo>
                    <a:pt x="933" y="1"/>
                    <a:pt x="1017" y="1"/>
                    <a:pt x="1100" y="0"/>
                  </a:cubicBezTo>
                  <a:cubicBezTo>
                    <a:pt x="1114" y="0"/>
                    <a:pt x="1121" y="3"/>
                    <a:pt x="1121" y="20"/>
                  </a:cubicBezTo>
                  <a:cubicBezTo>
                    <a:pt x="1121" y="109"/>
                    <a:pt x="1121" y="198"/>
                    <a:pt x="1121" y="286"/>
                  </a:cubicBezTo>
                  <a:cubicBezTo>
                    <a:pt x="1121" y="289"/>
                    <a:pt x="1120" y="291"/>
                    <a:pt x="1119" y="296"/>
                  </a:cubicBezTo>
                  <a:cubicBezTo>
                    <a:pt x="1112" y="295"/>
                    <a:pt x="1105" y="294"/>
                    <a:pt x="1098" y="291"/>
                  </a:cubicBezTo>
                  <a:cubicBezTo>
                    <a:pt x="1046" y="271"/>
                    <a:pt x="993" y="260"/>
                    <a:pt x="939" y="280"/>
                  </a:cubicBezTo>
                  <a:cubicBezTo>
                    <a:pt x="888" y="299"/>
                    <a:pt x="845" y="334"/>
                    <a:pt x="840" y="405"/>
                  </a:cubicBezTo>
                  <a:cubicBezTo>
                    <a:pt x="837" y="455"/>
                    <a:pt x="858" y="503"/>
                    <a:pt x="912" y="534"/>
                  </a:cubicBezTo>
                  <a:cubicBezTo>
                    <a:pt x="967" y="565"/>
                    <a:pt x="1023" y="557"/>
                    <a:pt x="1079" y="538"/>
                  </a:cubicBezTo>
                  <a:cubicBezTo>
                    <a:pt x="1092" y="534"/>
                    <a:pt x="1105" y="531"/>
                    <a:pt x="1119" y="527"/>
                  </a:cubicBezTo>
                  <a:cubicBezTo>
                    <a:pt x="1120" y="536"/>
                    <a:pt x="1121" y="543"/>
                    <a:pt x="1121" y="549"/>
                  </a:cubicBezTo>
                  <a:cubicBezTo>
                    <a:pt x="1121" y="636"/>
                    <a:pt x="1120" y="723"/>
                    <a:pt x="1121" y="809"/>
                  </a:cubicBezTo>
                  <a:cubicBezTo>
                    <a:pt x="1121" y="825"/>
                    <a:pt x="1116" y="828"/>
                    <a:pt x="1101" y="828"/>
                  </a:cubicBezTo>
                  <a:cubicBezTo>
                    <a:pt x="1010" y="828"/>
                    <a:pt x="919" y="828"/>
                    <a:pt x="828" y="828"/>
                  </a:cubicBezTo>
                  <a:cubicBezTo>
                    <a:pt x="797" y="828"/>
                    <a:pt x="796" y="830"/>
                    <a:pt x="805" y="858"/>
                  </a:cubicBezTo>
                  <a:cubicBezTo>
                    <a:pt x="816" y="890"/>
                    <a:pt x="826" y="922"/>
                    <a:pt x="833" y="954"/>
                  </a:cubicBezTo>
                  <a:cubicBezTo>
                    <a:pt x="848" y="1018"/>
                    <a:pt x="809" y="1085"/>
                    <a:pt x="749" y="1105"/>
                  </a:cubicBezTo>
                  <a:cubicBezTo>
                    <a:pt x="709" y="1117"/>
                    <a:pt x="655" y="1099"/>
                    <a:pt x="629" y="1065"/>
                  </a:cubicBezTo>
                  <a:cubicBezTo>
                    <a:pt x="599" y="1025"/>
                    <a:pt x="586" y="982"/>
                    <a:pt x="605" y="932"/>
                  </a:cubicBezTo>
                  <a:cubicBezTo>
                    <a:pt x="614" y="907"/>
                    <a:pt x="622" y="881"/>
                    <a:pt x="630" y="854"/>
                  </a:cubicBezTo>
                  <a:cubicBezTo>
                    <a:pt x="636" y="833"/>
                    <a:pt x="632" y="828"/>
                    <a:pt x="610" y="828"/>
                  </a:cubicBezTo>
                  <a:cubicBezTo>
                    <a:pt x="516" y="828"/>
                    <a:pt x="422" y="828"/>
                    <a:pt x="328" y="828"/>
                  </a:cubicBezTo>
                  <a:cubicBezTo>
                    <a:pt x="301" y="828"/>
                    <a:pt x="301" y="828"/>
                    <a:pt x="301" y="800"/>
                  </a:cubicBezTo>
                  <a:cubicBezTo>
                    <a:pt x="301" y="709"/>
                    <a:pt x="301" y="619"/>
                    <a:pt x="301" y="528"/>
                  </a:cubicBezTo>
                  <a:cubicBezTo>
                    <a:pt x="301" y="502"/>
                    <a:pt x="299" y="502"/>
                    <a:pt x="273" y="509"/>
                  </a:cubicBezTo>
                  <a:cubicBezTo>
                    <a:pt x="228" y="520"/>
                    <a:pt x="185" y="543"/>
                    <a:pt x="136" y="539"/>
                  </a:cubicBezTo>
                  <a:cubicBezTo>
                    <a:pt x="61" y="533"/>
                    <a:pt x="0" y="473"/>
                    <a:pt x="19" y="391"/>
                  </a:cubicBezTo>
                  <a:cubicBezTo>
                    <a:pt x="27" y="356"/>
                    <a:pt x="49" y="332"/>
                    <a:pt x="80" y="316"/>
                  </a:cubicBezTo>
                  <a:cubicBezTo>
                    <a:pt x="119" y="296"/>
                    <a:pt x="159" y="292"/>
                    <a:pt x="201" y="308"/>
                  </a:cubicBezTo>
                  <a:cubicBezTo>
                    <a:pt x="226" y="317"/>
                    <a:pt x="251" y="325"/>
                    <a:pt x="277" y="332"/>
                  </a:cubicBezTo>
                  <a:cubicBezTo>
                    <a:pt x="296" y="338"/>
                    <a:pt x="301" y="335"/>
                    <a:pt x="301" y="315"/>
                  </a:cubicBezTo>
                  <a:cubicBezTo>
                    <a:pt x="301" y="217"/>
                    <a:pt x="301" y="120"/>
                    <a:pt x="301" y="23"/>
                  </a:cubicBezTo>
                  <a:cubicBezTo>
                    <a:pt x="301" y="7"/>
                    <a:pt x="304" y="0"/>
                    <a:pt x="322" y="0"/>
                  </a:cubicBezTo>
                  <a:cubicBezTo>
                    <a:pt x="410" y="1"/>
                    <a:pt x="498" y="1"/>
                    <a:pt x="586" y="1"/>
                  </a:cubicBezTo>
                  <a:cubicBezTo>
                    <a:pt x="591" y="1"/>
                    <a:pt x="597" y="2"/>
                    <a:pt x="606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9848565-2B21-4CA1-8390-46846E909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749" y="2945710"/>
              <a:ext cx="952460" cy="1223815"/>
            </a:xfrm>
            <a:custGeom>
              <a:avLst/>
              <a:gdLst>
                <a:gd name="T0" fmla="*/ 602 w 911"/>
                <a:gd name="T1" fmla="*/ 1099 h 1153"/>
                <a:gd name="T2" fmla="*/ 618 w 911"/>
                <a:gd name="T3" fmla="*/ 1021 h 1153"/>
                <a:gd name="T4" fmla="*/ 519 w 911"/>
                <a:gd name="T5" fmla="*/ 832 h 1153"/>
                <a:gd name="T6" fmla="*/ 367 w 911"/>
                <a:gd name="T7" fmla="*/ 885 h 1153"/>
                <a:gd name="T8" fmla="*/ 356 w 911"/>
                <a:gd name="T9" fmla="*/ 1074 h 1153"/>
                <a:gd name="T10" fmla="*/ 377 w 911"/>
                <a:gd name="T11" fmla="*/ 1120 h 1153"/>
                <a:gd name="T12" fmla="*/ 322 w 911"/>
                <a:gd name="T13" fmla="*/ 1129 h 1153"/>
                <a:gd name="T14" fmla="*/ 106 w 911"/>
                <a:gd name="T15" fmla="*/ 1151 h 1153"/>
                <a:gd name="T16" fmla="*/ 83 w 911"/>
                <a:gd name="T17" fmla="*/ 1133 h 1153"/>
                <a:gd name="T18" fmla="*/ 56 w 911"/>
                <a:gd name="T19" fmla="*/ 858 h 1153"/>
                <a:gd name="T20" fmla="*/ 29 w 911"/>
                <a:gd name="T21" fmla="*/ 617 h 1153"/>
                <a:gd name="T22" fmla="*/ 2 w 911"/>
                <a:gd name="T23" fmla="*/ 341 h 1153"/>
                <a:gd name="T24" fmla="*/ 23 w 911"/>
                <a:gd name="T25" fmla="*/ 323 h 1153"/>
                <a:gd name="T26" fmla="*/ 101 w 911"/>
                <a:gd name="T27" fmla="*/ 316 h 1153"/>
                <a:gd name="T28" fmla="*/ 307 w 911"/>
                <a:gd name="T29" fmla="*/ 297 h 1153"/>
                <a:gd name="T30" fmla="*/ 323 w 911"/>
                <a:gd name="T31" fmla="*/ 266 h 1153"/>
                <a:gd name="T32" fmla="*/ 278 w 911"/>
                <a:gd name="T33" fmla="*/ 166 h 1153"/>
                <a:gd name="T34" fmla="*/ 314 w 911"/>
                <a:gd name="T35" fmla="*/ 43 h 1153"/>
                <a:gd name="T36" fmla="*/ 430 w 911"/>
                <a:gd name="T37" fmla="*/ 16 h 1153"/>
                <a:gd name="T38" fmla="*/ 512 w 911"/>
                <a:gd name="T39" fmla="*/ 112 h 1153"/>
                <a:gd name="T40" fmla="*/ 506 w 911"/>
                <a:gd name="T41" fmla="*/ 214 h 1153"/>
                <a:gd name="T42" fmla="*/ 497 w 911"/>
                <a:gd name="T43" fmla="*/ 259 h 1153"/>
                <a:gd name="T44" fmla="*/ 513 w 911"/>
                <a:gd name="T45" fmla="*/ 274 h 1153"/>
                <a:gd name="T46" fmla="*/ 770 w 911"/>
                <a:gd name="T47" fmla="*/ 248 h 1153"/>
                <a:gd name="T48" fmla="*/ 812 w 911"/>
                <a:gd name="T49" fmla="*/ 244 h 1153"/>
                <a:gd name="T50" fmla="*/ 830 w 911"/>
                <a:gd name="T51" fmla="*/ 261 h 1153"/>
                <a:gd name="T52" fmla="*/ 854 w 911"/>
                <a:gd name="T53" fmla="*/ 514 h 1153"/>
                <a:gd name="T54" fmla="*/ 859 w 911"/>
                <a:gd name="T55" fmla="*/ 551 h 1153"/>
                <a:gd name="T56" fmla="*/ 754 w 911"/>
                <a:gd name="T57" fmla="*/ 532 h 1153"/>
                <a:gd name="T58" fmla="*/ 586 w 911"/>
                <a:gd name="T59" fmla="*/ 655 h 1153"/>
                <a:gd name="T60" fmla="*/ 682 w 911"/>
                <a:gd name="T61" fmla="*/ 806 h 1153"/>
                <a:gd name="T62" fmla="*/ 816 w 911"/>
                <a:gd name="T63" fmla="*/ 797 h 1153"/>
                <a:gd name="T64" fmla="*/ 880 w 911"/>
                <a:gd name="T65" fmla="*/ 768 h 1153"/>
                <a:gd name="T66" fmla="*/ 892 w 911"/>
                <a:gd name="T67" fmla="*/ 869 h 1153"/>
                <a:gd name="T68" fmla="*/ 908 w 911"/>
                <a:gd name="T69" fmla="*/ 1031 h 1153"/>
                <a:gd name="T70" fmla="*/ 909 w 911"/>
                <a:gd name="T71" fmla="*/ 1035 h 1153"/>
                <a:gd name="T72" fmla="*/ 876 w 911"/>
                <a:gd name="T73" fmla="*/ 1072 h 1153"/>
                <a:gd name="T74" fmla="*/ 714 w 911"/>
                <a:gd name="T75" fmla="*/ 1089 h 1153"/>
                <a:gd name="T76" fmla="*/ 602 w 911"/>
                <a:gd name="T77" fmla="*/ 1099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1" h="1153">
                  <a:moveTo>
                    <a:pt x="602" y="1099"/>
                  </a:moveTo>
                  <a:cubicBezTo>
                    <a:pt x="608" y="1071"/>
                    <a:pt x="612" y="1046"/>
                    <a:pt x="618" y="1021"/>
                  </a:cubicBezTo>
                  <a:cubicBezTo>
                    <a:pt x="637" y="942"/>
                    <a:pt x="598" y="858"/>
                    <a:pt x="519" y="832"/>
                  </a:cubicBezTo>
                  <a:cubicBezTo>
                    <a:pt x="460" y="813"/>
                    <a:pt x="404" y="830"/>
                    <a:pt x="367" y="885"/>
                  </a:cubicBezTo>
                  <a:cubicBezTo>
                    <a:pt x="327" y="946"/>
                    <a:pt x="323" y="1009"/>
                    <a:pt x="356" y="1074"/>
                  </a:cubicBezTo>
                  <a:cubicBezTo>
                    <a:pt x="363" y="1088"/>
                    <a:pt x="369" y="1103"/>
                    <a:pt x="377" y="1120"/>
                  </a:cubicBezTo>
                  <a:cubicBezTo>
                    <a:pt x="357" y="1124"/>
                    <a:pt x="339" y="1127"/>
                    <a:pt x="322" y="1129"/>
                  </a:cubicBezTo>
                  <a:cubicBezTo>
                    <a:pt x="250" y="1137"/>
                    <a:pt x="178" y="1144"/>
                    <a:pt x="106" y="1151"/>
                  </a:cubicBezTo>
                  <a:cubicBezTo>
                    <a:pt x="92" y="1153"/>
                    <a:pt x="85" y="1151"/>
                    <a:pt x="83" y="1133"/>
                  </a:cubicBezTo>
                  <a:cubicBezTo>
                    <a:pt x="75" y="1042"/>
                    <a:pt x="65" y="950"/>
                    <a:pt x="56" y="858"/>
                  </a:cubicBezTo>
                  <a:cubicBezTo>
                    <a:pt x="47" y="778"/>
                    <a:pt x="38" y="697"/>
                    <a:pt x="29" y="617"/>
                  </a:cubicBezTo>
                  <a:cubicBezTo>
                    <a:pt x="20" y="525"/>
                    <a:pt x="11" y="433"/>
                    <a:pt x="2" y="341"/>
                  </a:cubicBezTo>
                  <a:cubicBezTo>
                    <a:pt x="0" y="323"/>
                    <a:pt x="13" y="324"/>
                    <a:pt x="23" y="323"/>
                  </a:cubicBezTo>
                  <a:cubicBezTo>
                    <a:pt x="49" y="320"/>
                    <a:pt x="75" y="318"/>
                    <a:pt x="101" y="316"/>
                  </a:cubicBezTo>
                  <a:cubicBezTo>
                    <a:pt x="170" y="310"/>
                    <a:pt x="238" y="303"/>
                    <a:pt x="307" y="297"/>
                  </a:cubicBezTo>
                  <a:cubicBezTo>
                    <a:pt x="328" y="295"/>
                    <a:pt x="333" y="286"/>
                    <a:pt x="323" y="266"/>
                  </a:cubicBezTo>
                  <a:cubicBezTo>
                    <a:pt x="308" y="233"/>
                    <a:pt x="287" y="201"/>
                    <a:pt x="278" y="166"/>
                  </a:cubicBezTo>
                  <a:cubicBezTo>
                    <a:pt x="266" y="120"/>
                    <a:pt x="278" y="76"/>
                    <a:pt x="314" y="43"/>
                  </a:cubicBezTo>
                  <a:cubicBezTo>
                    <a:pt x="347" y="12"/>
                    <a:pt x="387" y="0"/>
                    <a:pt x="430" y="16"/>
                  </a:cubicBezTo>
                  <a:cubicBezTo>
                    <a:pt x="475" y="32"/>
                    <a:pt x="500" y="66"/>
                    <a:pt x="512" y="112"/>
                  </a:cubicBezTo>
                  <a:cubicBezTo>
                    <a:pt x="522" y="147"/>
                    <a:pt x="513" y="180"/>
                    <a:pt x="506" y="214"/>
                  </a:cubicBezTo>
                  <a:cubicBezTo>
                    <a:pt x="503" y="229"/>
                    <a:pt x="499" y="243"/>
                    <a:pt x="497" y="259"/>
                  </a:cubicBezTo>
                  <a:cubicBezTo>
                    <a:pt x="496" y="269"/>
                    <a:pt x="499" y="276"/>
                    <a:pt x="513" y="274"/>
                  </a:cubicBezTo>
                  <a:cubicBezTo>
                    <a:pt x="599" y="265"/>
                    <a:pt x="685" y="257"/>
                    <a:pt x="770" y="248"/>
                  </a:cubicBezTo>
                  <a:cubicBezTo>
                    <a:pt x="784" y="247"/>
                    <a:pt x="798" y="247"/>
                    <a:pt x="812" y="244"/>
                  </a:cubicBezTo>
                  <a:cubicBezTo>
                    <a:pt x="827" y="241"/>
                    <a:pt x="829" y="250"/>
                    <a:pt x="830" y="261"/>
                  </a:cubicBezTo>
                  <a:cubicBezTo>
                    <a:pt x="838" y="345"/>
                    <a:pt x="846" y="430"/>
                    <a:pt x="854" y="514"/>
                  </a:cubicBezTo>
                  <a:cubicBezTo>
                    <a:pt x="855" y="526"/>
                    <a:pt x="857" y="537"/>
                    <a:pt x="859" y="551"/>
                  </a:cubicBezTo>
                  <a:cubicBezTo>
                    <a:pt x="821" y="544"/>
                    <a:pt x="788" y="536"/>
                    <a:pt x="754" y="532"/>
                  </a:cubicBezTo>
                  <a:cubicBezTo>
                    <a:pt x="673" y="524"/>
                    <a:pt x="599" y="576"/>
                    <a:pt x="586" y="655"/>
                  </a:cubicBezTo>
                  <a:cubicBezTo>
                    <a:pt x="573" y="729"/>
                    <a:pt x="618" y="782"/>
                    <a:pt x="682" y="806"/>
                  </a:cubicBezTo>
                  <a:cubicBezTo>
                    <a:pt x="728" y="823"/>
                    <a:pt x="772" y="816"/>
                    <a:pt x="816" y="797"/>
                  </a:cubicBezTo>
                  <a:cubicBezTo>
                    <a:pt x="836" y="788"/>
                    <a:pt x="856" y="778"/>
                    <a:pt x="880" y="768"/>
                  </a:cubicBezTo>
                  <a:cubicBezTo>
                    <a:pt x="884" y="805"/>
                    <a:pt x="888" y="837"/>
                    <a:pt x="892" y="869"/>
                  </a:cubicBezTo>
                  <a:cubicBezTo>
                    <a:pt x="898" y="923"/>
                    <a:pt x="903" y="977"/>
                    <a:pt x="908" y="1031"/>
                  </a:cubicBezTo>
                  <a:cubicBezTo>
                    <a:pt x="908" y="1033"/>
                    <a:pt x="909" y="1034"/>
                    <a:pt x="909" y="1035"/>
                  </a:cubicBezTo>
                  <a:cubicBezTo>
                    <a:pt x="911" y="1066"/>
                    <a:pt x="906" y="1070"/>
                    <a:pt x="876" y="1072"/>
                  </a:cubicBezTo>
                  <a:cubicBezTo>
                    <a:pt x="822" y="1077"/>
                    <a:pt x="768" y="1083"/>
                    <a:pt x="714" y="1089"/>
                  </a:cubicBezTo>
                  <a:cubicBezTo>
                    <a:pt x="678" y="1092"/>
                    <a:pt x="643" y="1095"/>
                    <a:pt x="602" y="10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E974046-912F-4389-8C5D-EF46732A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811" y="1757996"/>
              <a:ext cx="983262" cy="997584"/>
            </a:xfrm>
            <a:custGeom>
              <a:avLst/>
              <a:gdLst>
                <a:gd name="T0" fmla="*/ 293 w 939"/>
                <a:gd name="T1" fmla="*/ 862 h 939"/>
                <a:gd name="T2" fmla="*/ 98 w 939"/>
                <a:gd name="T3" fmla="*/ 834 h 939"/>
                <a:gd name="T4" fmla="*/ 15 w 939"/>
                <a:gd name="T5" fmla="*/ 822 h 939"/>
                <a:gd name="T6" fmla="*/ 1 w 939"/>
                <a:gd name="T7" fmla="*/ 803 h 939"/>
                <a:gd name="T8" fmla="*/ 11 w 939"/>
                <a:gd name="T9" fmla="*/ 742 h 939"/>
                <a:gd name="T10" fmla="*/ 40 w 939"/>
                <a:gd name="T11" fmla="*/ 528 h 939"/>
                <a:gd name="T12" fmla="*/ 90 w 939"/>
                <a:gd name="T13" fmla="*/ 211 h 939"/>
                <a:gd name="T14" fmla="*/ 120 w 939"/>
                <a:gd name="T15" fmla="*/ 17 h 939"/>
                <a:gd name="T16" fmla="*/ 140 w 939"/>
                <a:gd name="T17" fmla="*/ 2 h 939"/>
                <a:gd name="T18" fmla="*/ 365 w 939"/>
                <a:gd name="T19" fmla="*/ 34 h 939"/>
                <a:gd name="T20" fmla="*/ 541 w 939"/>
                <a:gd name="T21" fmla="*/ 58 h 939"/>
                <a:gd name="T22" fmla="*/ 737 w 939"/>
                <a:gd name="T23" fmla="*/ 88 h 939"/>
                <a:gd name="T24" fmla="*/ 917 w 939"/>
                <a:gd name="T25" fmla="*/ 113 h 939"/>
                <a:gd name="T26" fmla="*/ 937 w 939"/>
                <a:gd name="T27" fmla="*/ 137 h 939"/>
                <a:gd name="T28" fmla="*/ 905 w 939"/>
                <a:gd name="T29" fmla="*/ 354 h 939"/>
                <a:gd name="T30" fmla="*/ 899 w 939"/>
                <a:gd name="T31" fmla="*/ 399 h 939"/>
                <a:gd name="T32" fmla="*/ 877 w 939"/>
                <a:gd name="T33" fmla="*/ 412 h 939"/>
                <a:gd name="T34" fmla="*/ 793 w 939"/>
                <a:gd name="T35" fmla="*/ 374 h 939"/>
                <a:gd name="T36" fmla="*/ 595 w 939"/>
                <a:gd name="T37" fmla="*/ 515 h 939"/>
                <a:gd name="T38" fmla="*/ 677 w 939"/>
                <a:gd name="T39" fmla="*/ 633 h 939"/>
                <a:gd name="T40" fmla="*/ 846 w 939"/>
                <a:gd name="T41" fmla="*/ 639 h 939"/>
                <a:gd name="T42" fmla="*/ 858 w 939"/>
                <a:gd name="T43" fmla="*/ 636 h 939"/>
                <a:gd name="T44" fmla="*/ 864 w 939"/>
                <a:gd name="T45" fmla="*/ 638 h 939"/>
                <a:gd name="T46" fmla="*/ 818 w 939"/>
                <a:gd name="T47" fmla="*/ 939 h 939"/>
                <a:gd name="T48" fmla="*/ 729 w 939"/>
                <a:gd name="T49" fmla="*/ 925 h 939"/>
                <a:gd name="T50" fmla="*/ 543 w 939"/>
                <a:gd name="T51" fmla="*/ 900 h 939"/>
                <a:gd name="T52" fmla="*/ 527 w 939"/>
                <a:gd name="T53" fmla="*/ 869 h 939"/>
                <a:gd name="T54" fmla="*/ 561 w 939"/>
                <a:gd name="T55" fmla="*/ 779 h 939"/>
                <a:gd name="T56" fmla="*/ 503 w 939"/>
                <a:gd name="T57" fmla="*/ 630 h 939"/>
                <a:gd name="T58" fmla="*/ 331 w 939"/>
                <a:gd name="T59" fmla="*/ 645 h 939"/>
                <a:gd name="T60" fmla="*/ 285 w 939"/>
                <a:gd name="T61" fmla="*/ 800 h 939"/>
                <a:gd name="T62" fmla="*/ 293 w 939"/>
                <a:gd name="T63" fmla="*/ 862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9" h="939">
                  <a:moveTo>
                    <a:pt x="293" y="862"/>
                  </a:moveTo>
                  <a:cubicBezTo>
                    <a:pt x="225" y="853"/>
                    <a:pt x="162" y="843"/>
                    <a:pt x="98" y="834"/>
                  </a:cubicBezTo>
                  <a:cubicBezTo>
                    <a:pt x="70" y="830"/>
                    <a:pt x="43" y="825"/>
                    <a:pt x="15" y="822"/>
                  </a:cubicBezTo>
                  <a:cubicBezTo>
                    <a:pt x="2" y="820"/>
                    <a:pt x="0" y="815"/>
                    <a:pt x="1" y="803"/>
                  </a:cubicBezTo>
                  <a:cubicBezTo>
                    <a:pt x="5" y="783"/>
                    <a:pt x="8" y="763"/>
                    <a:pt x="11" y="742"/>
                  </a:cubicBezTo>
                  <a:cubicBezTo>
                    <a:pt x="21" y="671"/>
                    <a:pt x="30" y="600"/>
                    <a:pt x="40" y="528"/>
                  </a:cubicBezTo>
                  <a:cubicBezTo>
                    <a:pt x="56" y="422"/>
                    <a:pt x="73" y="317"/>
                    <a:pt x="90" y="211"/>
                  </a:cubicBezTo>
                  <a:cubicBezTo>
                    <a:pt x="100" y="146"/>
                    <a:pt x="111" y="82"/>
                    <a:pt x="120" y="17"/>
                  </a:cubicBezTo>
                  <a:cubicBezTo>
                    <a:pt x="122" y="2"/>
                    <a:pt x="128" y="0"/>
                    <a:pt x="140" y="2"/>
                  </a:cubicBezTo>
                  <a:cubicBezTo>
                    <a:pt x="215" y="13"/>
                    <a:pt x="290" y="24"/>
                    <a:pt x="365" y="34"/>
                  </a:cubicBezTo>
                  <a:cubicBezTo>
                    <a:pt x="424" y="43"/>
                    <a:pt x="483" y="50"/>
                    <a:pt x="541" y="58"/>
                  </a:cubicBezTo>
                  <a:cubicBezTo>
                    <a:pt x="607" y="68"/>
                    <a:pt x="672" y="79"/>
                    <a:pt x="737" y="88"/>
                  </a:cubicBezTo>
                  <a:cubicBezTo>
                    <a:pt x="797" y="97"/>
                    <a:pt x="857" y="105"/>
                    <a:pt x="917" y="113"/>
                  </a:cubicBezTo>
                  <a:cubicBezTo>
                    <a:pt x="933" y="115"/>
                    <a:pt x="939" y="120"/>
                    <a:pt x="937" y="137"/>
                  </a:cubicBezTo>
                  <a:cubicBezTo>
                    <a:pt x="926" y="209"/>
                    <a:pt x="915" y="281"/>
                    <a:pt x="905" y="354"/>
                  </a:cubicBezTo>
                  <a:cubicBezTo>
                    <a:pt x="903" y="369"/>
                    <a:pt x="901" y="384"/>
                    <a:pt x="899" y="399"/>
                  </a:cubicBezTo>
                  <a:cubicBezTo>
                    <a:pt x="897" y="418"/>
                    <a:pt x="893" y="420"/>
                    <a:pt x="877" y="412"/>
                  </a:cubicBezTo>
                  <a:cubicBezTo>
                    <a:pt x="849" y="399"/>
                    <a:pt x="822" y="384"/>
                    <a:pt x="793" y="374"/>
                  </a:cubicBezTo>
                  <a:cubicBezTo>
                    <a:pt x="696" y="342"/>
                    <a:pt x="588" y="415"/>
                    <a:pt x="595" y="515"/>
                  </a:cubicBezTo>
                  <a:cubicBezTo>
                    <a:pt x="599" y="569"/>
                    <a:pt x="631" y="607"/>
                    <a:pt x="677" y="633"/>
                  </a:cubicBezTo>
                  <a:cubicBezTo>
                    <a:pt x="732" y="664"/>
                    <a:pt x="789" y="649"/>
                    <a:pt x="846" y="639"/>
                  </a:cubicBezTo>
                  <a:cubicBezTo>
                    <a:pt x="850" y="638"/>
                    <a:pt x="854" y="637"/>
                    <a:pt x="858" y="636"/>
                  </a:cubicBezTo>
                  <a:cubicBezTo>
                    <a:pt x="858" y="636"/>
                    <a:pt x="859" y="637"/>
                    <a:pt x="864" y="638"/>
                  </a:cubicBezTo>
                  <a:cubicBezTo>
                    <a:pt x="849" y="737"/>
                    <a:pt x="834" y="836"/>
                    <a:pt x="818" y="939"/>
                  </a:cubicBezTo>
                  <a:cubicBezTo>
                    <a:pt x="787" y="934"/>
                    <a:pt x="758" y="930"/>
                    <a:pt x="729" y="925"/>
                  </a:cubicBezTo>
                  <a:cubicBezTo>
                    <a:pt x="667" y="917"/>
                    <a:pt x="605" y="908"/>
                    <a:pt x="543" y="900"/>
                  </a:cubicBezTo>
                  <a:cubicBezTo>
                    <a:pt x="518" y="897"/>
                    <a:pt x="517" y="892"/>
                    <a:pt x="527" y="869"/>
                  </a:cubicBezTo>
                  <a:cubicBezTo>
                    <a:pt x="540" y="840"/>
                    <a:pt x="555" y="810"/>
                    <a:pt x="561" y="779"/>
                  </a:cubicBezTo>
                  <a:cubicBezTo>
                    <a:pt x="572" y="719"/>
                    <a:pt x="553" y="668"/>
                    <a:pt x="503" y="630"/>
                  </a:cubicBezTo>
                  <a:cubicBezTo>
                    <a:pt x="448" y="588"/>
                    <a:pt x="378" y="598"/>
                    <a:pt x="331" y="645"/>
                  </a:cubicBezTo>
                  <a:cubicBezTo>
                    <a:pt x="288" y="688"/>
                    <a:pt x="270" y="739"/>
                    <a:pt x="285" y="800"/>
                  </a:cubicBezTo>
                  <a:cubicBezTo>
                    <a:pt x="290" y="819"/>
                    <a:pt x="290" y="840"/>
                    <a:pt x="293" y="8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B988B1E-EC88-4019-A6E4-823602611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117" y="4609954"/>
              <a:ext cx="867165" cy="876045"/>
            </a:xfrm>
            <a:custGeom>
              <a:avLst/>
              <a:gdLst>
                <a:gd name="T0" fmla="*/ 3 w 828"/>
                <a:gd name="T1" fmla="*/ 825 h 825"/>
                <a:gd name="T2" fmla="*/ 3 w 828"/>
                <a:gd name="T3" fmla="*/ 526 h 825"/>
                <a:gd name="T4" fmla="*/ 100 w 828"/>
                <a:gd name="T5" fmla="*/ 553 h 825"/>
                <a:gd name="T6" fmla="*/ 278 w 828"/>
                <a:gd name="T7" fmla="*/ 421 h 825"/>
                <a:gd name="T8" fmla="*/ 201 w 828"/>
                <a:gd name="T9" fmla="*/ 288 h 825"/>
                <a:gd name="T10" fmla="*/ 54 w 828"/>
                <a:gd name="T11" fmla="*/ 283 h 825"/>
                <a:gd name="T12" fmla="*/ 4 w 828"/>
                <a:gd name="T13" fmla="*/ 297 h 825"/>
                <a:gd name="T14" fmla="*/ 2 w 828"/>
                <a:gd name="T15" fmla="*/ 287 h 825"/>
                <a:gd name="T16" fmla="*/ 0 w 828"/>
                <a:gd name="T17" fmla="*/ 23 h 825"/>
                <a:gd name="T18" fmla="*/ 18 w 828"/>
                <a:gd name="T19" fmla="*/ 4 h 825"/>
                <a:gd name="T20" fmla="*/ 260 w 828"/>
                <a:gd name="T21" fmla="*/ 4 h 825"/>
                <a:gd name="T22" fmla="*/ 283 w 828"/>
                <a:gd name="T23" fmla="*/ 39 h 825"/>
                <a:gd name="T24" fmla="*/ 309 w 828"/>
                <a:gd name="T25" fmla="*/ 238 h 825"/>
                <a:gd name="T26" fmla="*/ 504 w 828"/>
                <a:gd name="T27" fmla="*/ 241 h 825"/>
                <a:gd name="T28" fmla="*/ 544 w 828"/>
                <a:gd name="T29" fmla="*/ 59 h 825"/>
                <a:gd name="T30" fmla="*/ 529 w 828"/>
                <a:gd name="T31" fmla="*/ 2 h 825"/>
                <a:gd name="T32" fmla="*/ 547 w 828"/>
                <a:gd name="T33" fmla="*/ 0 h 825"/>
                <a:gd name="T34" fmla="*/ 807 w 828"/>
                <a:gd name="T35" fmla="*/ 0 h 825"/>
                <a:gd name="T36" fmla="*/ 828 w 828"/>
                <a:gd name="T37" fmla="*/ 20 h 825"/>
                <a:gd name="T38" fmla="*/ 828 w 828"/>
                <a:gd name="T39" fmla="*/ 810 h 825"/>
                <a:gd name="T40" fmla="*/ 826 w 828"/>
                <a:gd name="T41" fmla="*/ 825 h 825"/>
                <a:gd name="T42" fmla="*/ 3 w 828"/>
                <a:gd name="T43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8" h="825">
                  <a:moveTo>
                    <a:pt x="3" y="825"/>
                  </a:moveTo>
                  <a:cubicBezTo>
                    <a:pt x="3" y="725"/>
                    <a:pt x="3" y="626"/>
                    <a:pt x="3" y="526"/>
                  </a:cubicBezTo>
                  <a:cubicBezTo>
                    <a:pt x="36" y="536"/>
                    <a:pt x="67" y="547"/>
                    <a:pt x="100" y="553"/>
                  </a:cubicBezTo>
                  <a:cubicBezTo>
                    <a:pt x="178" y="567"/>
                    <a:pt x="269" y="515"/>
                    <a:pt x="278" y="421"/>
                  </a:cubicBezTo>
                  <a:cubicBezTo>
                    <a:pt x="284" y="366"/>
                    <a:pt x="254" y="316"/>
                    <a:pt x="201" y="288"/>
                  </a:cubicBezTo>
                  <a:cubicBezTo>
                    <a:pt x="153" y="263"/>
                    <a:pt x="104" y="263"/>
                    <a:pt x="54" y="283"/>
                  </a:cubicBezTo>
                  <a:cubicBezTo>
                    <a:pt x="39" y="290"/>
                    <a:pt x="21" y="293"/>
                    <a:pt x="4" y="297"/>
                  </a:cubicBezTo>
                  <a:cubicBezTo>
                    <a:pt x="3" y="293"/>
                    <a:pt x="2" y="290"/>
                    <a:pt x="2" y="287"/>
                  </a:cubicBezTo>
                  <a:cubicBezTo>
                    <a:pt x="1" y="199"/>
                    <a:pt x="1" y="111"/>
                    <a:pt x="0" y="23"/>
                  </a:cubicBezTo>
                  <a:cubicBezTo>
                    <a:pt x="0" y="9"/>
                    <a:pt x="3" y="4"/>
                    <a:pt x="18" y="4"/>
                  </a:cubicBezTo>
                  <a:cubicBezTo>
                    <a:pt x="98" y="5"/>
                    <a:pt x="179" y="4"/>
                    <a:pt x="260" y="4"/>
                  </a:cubicBezTo>
                  <a:cubicBezTo>
                    <a:pt x="290" y="4"/>
                    <a:pt x="292" y="10"/>
                    <a:pt x="283" y="39"/>
                  </a:cubicBezTo>
                  <a:cubicBezTo>
                    <a:pt x="261" y="109"/>
                    <a:pt x="254" y="178"/>
                    <a:pt x="309" y="238"/>
                  </a:cubicBezTo>
                  <a:cubicBezTo>
                    <a:pt x="364" y="298"/>
                    <a:pt x="449" y="300"/>
                    <a:pt x="504" y="241"/>
                  </a:cubicBezTo>
                  <a:cubicBezTo>
                    <a:pt x="552" y="189"/>
                    <a:pt x="563" y="127"/>
                    <a:pt x="544" y="59"/>
                  </a:cubicBezTo>
                  <a:cubicBezTo>
                    <a:pt x="539" y="41"/>
                    <a:pt x="535" y="23"/>
                    <a:pt x="529" y="2"/>
                  </a:cubicBezTo>
                  <a:cubicBezTo>
                    <a:pt x="535" y="2"/>
                    <a:pt x="541" y="0"/>
                    <a:pt x="547" y="0"/>
                  </a:cubicBezTo>
                  <a:cubicBezTo>
                    <a:pt x="634" y="0"/>
                    <a:pt x="721" y="1"/>
                    <a:pt x="807" y="0"/>
                  </a:cubicBezTo>
                  <a:cubicBezTo>
                    <a:pt x="823" y="0"/>
                    <a:pt x="828" y="4"/>
                    <a:pt x="828" y="20"/>
                  </a:cubicBezTo>
                  <a:cubicBezTo>
                    <a:pt x="828" y="283"/>
                    <a:pt x="828" y="546"/>
                    <a:pt x="828" y="810"/>
                  </a:cubicBezTo>
                  <a:cubicBezTo>
                    <a:pt x="828" y="814"/>
                    <a:pt x="827" y="819"/>
                    <a:pt x="826" y="825"/>
                  </a:cubicBezTo>
                  <a:cubicBezTo>
                    <a:pt x="552" y="825"/>
                    <a:pt x="278" y="825"/>
                    <a:pt x="3" y="8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3E2EBD6-E83D-41F9-9FBE-725D7F25654B}"/>
              </a:ext>
            </a:extLst>
          </p:cNvPr>
          <p:cNvSpPr txBox="1"/>
          <p:nvPr/>
        </p:nvSpPr>
        <p:spPr>
          <a:xfrm>
            <a:off x="8105638" y="978468"/>
            <a:ext cx="20586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  <a:endParaRPr kumimoji="0" lang="en-US" sz="30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DA52A2-75CD-4E82-B8F8-1CB06EE69AC2}"/>
              </a:ext>
            </a:extLst>
          </p:cNvPr>
          <p:cNvSpPr txBox="1"/>
          <p:nvPr/>
        </p:nvSpPr>
        <p:spPr>
          <a:xfrm>
            <a:off x="1838838" y="1920484"/>
            <a:ext cx="449162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Manually designed features are often over-specified, incomplete and difficult to design and validate. Learned Features are easy to adapt, fast to learn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1E020C-E423-44C5-8991-4D59ED133EDE}"/>
              </a:ext>
            </a:extLst>
          </p:cNvPr>
          <p:cNvSpPr/>
          <p:nvPr/>
        </p:nvSpPr>
        <p:spPr>
          <a:xfrm>
            <a:off x="975557" y="1977175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1A074E-7CBE-4627-A1D6-9C2DCC16BFF1}"/>
              </a:ext>
            </a:extLst>
          </p:cNvPr>
          <p:cNvSpPr/>
          <p:nvPr/>
        </p:nvSpPr>
        <p:spPr>
          <a:xfrm>
            <a:off x="965392" y="2828754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A21E53-6E6E-44AE-A706-279EB21D755A}"/>
              </a:ext>
            </a:extLst>
          </p:cNvPr>
          <p:cNvSpPr/>
          <p:nvPr/>
        </p:nvSpPr>
        <p:spPr>
          <a:xfrm>
            <a:off x="993822" y="3526987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33B1D-68C1-439A-85C4-C784785897E3}"/>
              </a:ext>
            </a:extLst>
          </p:cNvPr>
          <p:cNvSpPr txBox="1"/>
          <p:nvPr/>
        </p:nvSpPr>
        <p:spPr>
          <a:xfrm>
            <a:off x="1838838" y="2736503"/>
            <a:ext cx="46045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Deep learning provides a very flexible, (almost?) universal, learnable framework for representing world, visual and linguistic information.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24EF4-8E65-4E9C-91A0-A1FC1BFF3BD4}"/>
              </a:ext>
            </a:extLst>
          </p:cNvPr>
          <p:cNvSpPr txBox="1"/>
          <p:nvPr/>
        </p:nvSpPr>
        <p:spPr>
          <a:xfrm>
            <a:off x="1838839" y="3549184"/>
            <a:ext cx="44916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282F39"/>
                </a:solidFill>
                <a:latin typeface="Open Sans" panose="020B0606030504020204" pitchFamily="34" charset="0"/>
              </a:rPr>
              <a:t>Insufficiently deep architectures can be exponentially inefficient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72B14F-E574-403F-9138-1F4212654423}"/>
              </a:ext>
            </a:extLst>
          </p:cNvPr>
          <p:cNvSpPr/>
          <p:nvPr/>
        </p:nvSpPr>
        <p:spPr>
          <a:xfrm>
            <a:off x="1031501" y="4222575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22A04-225D-4A07-864E-C19B15F8CA71}"/>
              </a:ext>
            </a:extLst>
          </p:cNvPr>
          <p:cNvSpPr txBox="1"/>
          <p:nvPr/>
        </p:nvSpPr>
        <p:spPr>
          <a:xfrm>
            <a:off x="1828673" y="4270294"/>
            <a:ext cx="50963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spcBef>
                <a:spcPts val="1000"/>
              </a:spcBef>
            </a:pPr>
            <a:r>
              <a:rPr lang="en-US" sz="13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representations are necessary to achieve non-local generalization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454854-D774-4151-BD0C-66661000E9FE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0571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C0092CC-314E-489E-9B25-13D774E264E8}"/>
              </a:ext>
            </a:extLst>
          </p:cNvPr>
          <p:cNvSpPr txBox="1"/>
          <p:nvPr/>
        </p:nvSpPr>
        <p:spPr>
          <a:xfrm>
            <a:off x="4004865" y="312611"/>
            <a:ext cx="41301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Welcome To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CA0188-E739-4B3A-810B-BFE301EFBCCB}"/>
              </a:ext>
            </a:extLst>
          </p:cNvPr>
          <p:cNvGrpSpPr/>
          <p:nvPr/>
        </p:nvGrpSpPr>
        <p:grpSpPr>
          <a:xfrm>
            <a:off x="3212379" y="3897934"/>
            <a:ext cx="5767242" cy="2468570"/>
            <a:chOff x="2843029" y="2331804"/>
            <a:chExt cx="6484873" cy="277574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E3BE549-DF22-4BB0-874A-B2352630F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853" y="2331804"/>
              <a:ext cx="521117" cy="541161"/>
            </a:xfrm>
            <a:custGeom>
              <a:avLst/>
              <a:gdLst>
                <a:gd name="T0" fmla="*/ 91 w 91"/>
                <a:gd name="T1" fmla="*/ 48 h 94"/>
                <a:gd name="T2" fmla="*/ 45 w 91"/>
                <a:gd name="T3" fmla="*/ 94 h 94"/>
                <a:gd name="T4" fmla="*/ 0 w 91"/>
                <a:gd name="T5" fmla="*/ 47 h 94"/>
                <a:gd name="T6" fmla="*/ 46 w 91"/>
                <a:gd name="T7" fmla="*/ 1 h 94"/>
                <a:gd name="T8" fmla="*/ 91 w 91"/>
                <a:gd name="T9" fmla="*/ 4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4">
                  <a:moveTo>
                    <a:pt x="91" y="48"/>
                  </a:moveTo>
                  <a:cubicBezTo>
                    <a:pt x="91" y="74"/>
                    <a:pt x="70" y="94"/>
                    <a:pt x="45" y="94"/>
                  </a:cubicBezTo>
                  <a:cubicBezTo>
                    <a:pt x="20" y="94"/>
                    <a:pt x="0" y="72"/>
                    <a:pt x="0" y="47"/>
                  </a:cubicBezTo>
                  <a:cubicBezTo>
                    <a:pt x="0" y="21"/>
                    <a:pt x="22" y="0"/>
                    <a:pt x="46" y="1"/>
                  </a:cubicBezTo>
                  <a:cubicBezTo>
                    <a:pt x="73" y="3"/>
                    <a:pt x="91" y="21"/>
                    <a:pt x="91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2B9195E-C456-40B0-A442-D45487DC0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930" y="2902929"/>
              <a:ext cx="1011281" cy="2204615"/>
            </a:xfrm>
            <a:custGeom>
              <a:avLst/>
              <a:gdLst>
                <a:gd name="T0" fmla="*/ 35 w 177"/>
                <a:gd name="T1" fmla="*/ 194 h 385"/>
                <a:gd name="T2" fmla="*/ 1 w 177"/>
                <a:gd name="T3" fmla="*/ 168 h 385"/>
                <a:gd name="T4" fmla="*/ 7 w 177"/>
                <a:gd name="T5" fmla="*/ 38 h 385"/>
                <a:gd name="T6" fmla="*/ 53 w 177"/>
                <a:gd name="T7" fmla="*/ 1 h 385"/>
                <a:gd name="T8" fmla="*/ 124 w 177"/>
                <a:gd name="T9" fmla="*/ 1 h 385"/>
                <a:gd name="T10" fmla="*/ 172 w 177"/>
                <a:gd name="T11" fmla="*/ 47 h 385"/>
                <a:gd name="T12" fmla="*/ 177 w 177"/>
                <a:gd name="T13" fmla="*/ 171 h 385"/>
                <a:gd name="T14" fmla="*/ 142 w 177"/>
                <a:gd name="T15" fmla="*/ 194 h 385"/>
                <a:gd name="T16" fmla="*/ 141 w 177"/>
                <a:gd name="T17" fmla="*/ 209 h 385"/>
                <a:gd name="T18" fmla="*/ 141 w 177"/>
                <a:gd name="T19" fmla="*/ 354 h 385"/>
                <a:gd name="T20" fmla="*/ 112 w 177"/>
                <a:gd name="T21" fmla="*/ 382 h 385"/>
                <a:gd name="T22" fmla="*/ 87 w 177"/>
                <a:gd name="T23" fmla="*/ 368 h 385"/>
                <a:gd name="T24" fmla="*/ 59 w 177"/>
                <a:gd name="T25" fmla="*/ 382 h 385"/>
                <a:gd name="T26" fmla="*/ 38 w 177"/>
                <a:gd name="T27" fmla="*/ 366 h 385"/>
                <a:gd name="T28" fmla="*/ 36 w 177"/>
                <a:gd name="T29" fmla="*/ 348 h 385"/>
                <a:gd name="T30" fmla="*/ 36 w 177"/>
                <a:gd name="T31" fmla="*/ 209 h 385"/>
                <a:gd name="T32" fmla="*/ 35 w 177"/>
                <a:gd name="T33" fmla="*/ 194 h 385"/>
                <a:gd name="connsiteX0" fmla="*/ 1926 w 9949"/>
                <a:gd name="connsiteY0" fmla="*/ 5033 h 9932"/>
                <a:gd name="connsiteX1" fmla="*/ 5 w 9949"/>
                <a:gd name="connsiteY1" fmla="*/ 4358 h 9932"/>
                <a:gd name="connsiteX2" fmla="*/ 344 w 9949"/>
                <a:gd name="connsiteY2" fmla="*/ 981 h 9932"/>
                <a:gd name="connsiteX3" fmla="*/ 2943 w 9949"/>
                <a:gd name="connsiteY3" fmla="*/ 20 h 9932"/>
                <a:gd name="connsiteX4" fmla="*/ 6955 w 9949"/>
                <a:gd name="connsiteY4" fmla="*/ 20 h 9932"/>
                <a:gd name="connsiteX5" fmla="*/ 9667 w 9949"/>
                <a:gd name="connsiteY5" fmla="*/ 1215 h 9932"/>
                <a:gd name="connsiteX6" fmla="*/ 9949 w 9949"/>
                <a:gd name="connsiteY6" fmla="*/ 4436 h 9932"/>
                <a:gd name="connsiteX7" fmla="*/ 7972 w 9949"/>
                <a:gd name="connsiteY7" fmla="*/ 5033 h 9932"/>
                <a:gd name="connsiteX8" fmla="*/ 7915 w 9949"/>
                <a:gd name="connsiteY8" fmla="*/ 5423 h 9932"/>
                <a:gd name="connsiteX9" fmla="*/ 7915 w 9949"/>
                <a:gd name="connsiteY9" fmla="*/ 9189 h 9932"/>
                <a:gd name="connsiteX10" fmla="*/ 6277 w 9949"/>
                <a:gd name="connsiteY10" fmla="*/ 9916 h 9932"/>
                <a:gd name="connsiteX11" fmla="*/ 4864 w 9949"/>
                <a:gd name="connsiteY11" fmla="*/ 9552 h 9932"/>
                <a:gd name="connsiteX12" fmla="*/ 3282 w 9949"/>
                <a:gd name="connsiteY12" fmla="*/ 9916 h 9932"/>
                <a:gd name="connsiteX13" fmla="*/ 2096 w 9949"/>
                <a:gd name="connsiteY13" fmla="*/ 9500 h 9932"/>
                <a:gd name="connsiteX14" fmla="*/ 1983 w 9949"/>
                <a:gd name="connsiteY14" fmla="*/ 9033 h 9932"/>
                <a:gd name="connsiteX15" fmla="*/ 1983 w 9949"/>
                <a:gd name="connsiteY15" fmla="*/ 5423 h 9932"/>
                <a:gd name="connsiteX16" fmla="*/ 1926 w 9949"/>
                <a:gd name="connsiteY16" fmla="*/ 5033 h 9932"/>
                <a:gd name="connsiteX0" fmla="*/ 1936 w 10000"/>
                <a:gd name="connsiteY0" fmla="*/ 5067 h 10004"/>
                <a:gd name="connsiteX1" fmla="*/ 5 w 10000"/>
                <a:gd name="connsiteY1" fmla="*/ 4388 h 10004"/>
                <a:gd name="connsiteX2" fmla="*/ 346 w 10000"/>
                <a:gd name="connsiteY2" fmla="*/ 988 h 10004"/>
                <a:gd name="connsiteX3" fmla="*/ 2958 w 10000"/>
                <a:gd name="connsiteY3" fmla="*/ 20 h 10004"/>
                <a:gd name="connsiteX4" fmla="*/ 6991 w 10000"/>
                <a:gd name="connsiteY4" fmla="*/ 20 h 10004"/>
                <a:gd name="connsiteX5" fmla="*/ 9717 w 10000"/>
                <a:gd name="connsiteY5" fmla="*/ 1223 h 10004"/>
                <a:gd name="connsiteX6" fmla="*/ 10000 w 10000"/>
                <a:gd name="connsiteY6" fmla="*/ 4466 h 10004"/>
                <a:gd name="connsiteX7" fmla="*/ 8013 w 10000"/>
                <a:gd name="connsiteY7" fmla="*/ 5067 h 10004"/>
                <a:gd name="connsiteX8" fmla="*/ 7956 w 10000"/>
                <a:gd name="connsiteY8" fmla="*/ 5460 h 10004"/>
                <a:gd name="connsiteX9" fmla="*/ 7956 w 10000"/>
                <a:gd name="connsiteY9" fmla="*/ 9252 h 10004"/>
                <a:gd name="connsiteX10" fmla="*/ 6309 w 10000"/>
                <a:gd name="connsiteY10" fmla="*/ 9984 h 10004"/>
                <a:gd name="connsiteX11" fmla="*/ 4889 w 10000"/>
                <a:gd name="connsiteY11" fmla="*/ 9617 h 10004"/>
                <a:gd name="connsiteX12" fmla="*/ 3299 w 10000"/>
                <a:gd name="connsiteY12" fmla="*/ 9984 h 10004"/>
                <a:gd name="connsiteX13" fmla="*/ 2107 w 10000"/>
                <a:gd name="connsiteY13" fmla="*/ 9565 h 10004"/>
                <a:gd name="connsiteX14" fmla="*/ 1993 w 10000"/>
                <a:gd name="connsiteY14" fmla="*/ 9095 h 10004"/>
                <a:gd name="connsiteX15" fmla="*/ 1993 w 10000"/>
                <a:gd name="connsiteY15" fmla="*/ 5460 h 10004"/>
                <a:gd name="connsiteX16" fmla="*/ 1936 w 10000"/>
                <a:gd name="connsiteY16" fmla="*/ 5067 h 10004"/>
                <a:gd name="connsiteX0" fmla="*/ 1936 w 10000"/>
                <a:gd name="connsiteY0" fmla="*/ 5067 h 10003"/>
                <a:gd name="connsiteX1" fmla="*/ 5 w 10000"/>
                <a:gd name="connsiteY1" fmla="*/ 4388 h 10003"/>
                <a:gd name="connsiteX2" fmla="*/ 346 w 10000"/>
                <a:gd name="connsiteY2" fmla="*/ 988 h 10003"/>
                <a:gd name="connsiteX3" fmla="*/ 2958 w 10000"/>
                <a:gd name="connsiteY3" fmla="*/ 20 h 10003"/>
                <a:gd name="connsiteX4" fmla="*/ 6991 w 10000"/>
                <a:gd name="connsiteY4" fmla="*/ 20 h 10003"/>
                <a:gd name="connsiteX5" fmla="*/ 9717 w 10000"/>
                <a:gd name="connsiteY5" fmla="*/ 1223 h 10003"/>
                <a:gd name="connsiteX6" fmla="*/ 10000 w 10000"/>
                <a:gd name="connsiteY6" fmla="*/ 4466 h 10003"/>
                <a:gd name="connsiteX7" fmla="*/ 8013 w 10000"/>
                <a:gd name="connsiteY7" fmla="*/ 5067 h 10003"/>
                <a:gd name="connsiteX8" fmla="*/ 7956 w 10000"/>
                <a:gd name="connsiteY8" fmla="*/ 5460 h 10003"/>
                <a:gd name="connsiteX9" fmla="*/ 7956 w 10000"/>
                <a:gd name="connsiteY9" fmla="*/ 9252 h 10003"/>
                <a:gd name="connsiteX10" fmla="*/ 6309 w 10000"/>
                <a:gd name="connsiteY10" fmla="*/ 9984 h 10003"/>
                <a:gd name="connsiteX11" fmla="*/ 4967 w 10000"/>
                <a:gd name="connsiteY11" fmla="*/ 9610 h 10003"/>
                <a:gd name="connsiteX12" fmla="*/ 3299 w 10000"/>
                <a:gd name="connsiteY12" fmla="*/ 9984 h 10003"/>
                <a:gd name="connsiteX13" fmla="*/ 2107 w 10000"/>
                <a:gd name="connsiteY13" fmla="*/ 9565 h 10003"/>
                <a:gd name="connsiteX14" fmla="*/ 1993 w 10000"/>
                <a:gd name="connsiteY14" fmla="*/ 9095 h 10003"/>
                <a:gd name="connsiteX15" fmla="*/ 1993 w 10000"/>
                <a:gd name="connsiteY15" fmla="*/ 5460 h 10003"/>
                <a:gd name="connsiteX16" fmla="*/ 1936 w 10000"/>
                <a:gd name="connsiteY16" fmla="*/ 506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00" h="10003">
                  <a:moveTo>
                    <a:pt x="1936" y="5067"/>
                  </a:moveTo>
                  <a:cubicBezTo>
                    <a:pt x="459" y="5172"/>
                    <a:pt x="-51" y="5015"/>
                    <a:pt x="5" y="4388"/>
                  </a:cubicBezTo>
                  <a:cubicBezTo>
                    <a:pt x="62" y="3237"/>
                    <a:pt x="176" y="2112"/>
                    <a:pt x="346" y="988"/>
                  </a:cubicBezTo>
                  <a:cubicBezTo>
                    <a:pt x="403" y="491"/>
                    <a:pt x="1652" y="46"/>
                    <a:pt x="2958" y="20"/>
                  </a:cubicBezTo>
                  <a:cubicBezTo>
                    <a:pt x="4321" y="-6"/>
                    <a:pt x="5628" y="-6"/>
                    <a:pt x="6991" y="20"/>
                  </a:cubicBezTo>
                  <a:cubicBezTo>
                    <a:pt x="8467" y="46"/>
                    <a:pt x="9603" y="517"/>
                    <a:pt x="9717" y="1223"/>
                  </a:cubicBezTo>
                  <a:cubicBezTo>
                    <a:pt x="9830" y="2296"/>
                    <a:pt x="9944" y="3368"/>
                    <a:pt x="10000" y="4466"/>
                  </a:cubicBezTo>
                  <a:cubicBezTo>
                    <a:pt x="10000" y="4989"/>
                    <a:pt x="9432" y="5172"/>
                    <a:pt x="8013" y="5067"/>
                  </a:cubicBezTo>
                  <a:cubicBezTo>
                    <a:pt x="8013" y="5198"/>
                    <a:pt x="7956" y="5329"/>
                    <a:pt x="7956" y="5460"/>
                  </a:cubicBezTo>
                  <a:lnTo>
                    <a:pt x="7956" y="9252"/>
                  </a:lnTo>
                  <a:cubicBezTo>
                    <a:pt x="7956" y="9748"/>
                    <a:pt x="7331" y="10062"/>
                    <a:pt x="6309" y="9984"/>
                  </a:cubicBezTo>
                  <a:cubicBezTo>
                    <a:pt x="5855" y="9958"/>
                    <a:pt x="5322" y="9897"/>
                    <a:pt x="4967" y="9610"/>
                  </a:cubicBezTo>
                  <a:cubicBezTo>
                    <a:pt x="4605" y="9904"/>
                    <a:pt x="4094" y="10062"/>
                    <a:pt x="3299" y="9984"/>
                  </a:cubicBezTo>
                  <a:cubicBezTo>
                    <a:pt x="2675" y="9958"/>
                    <a:pt x="2277" y="9827"/>
                    <a:pt x="2107" y="9565"/>
                  </a:cubicBezTo>
                  <a:cubicBezTo>
                    <a:pt x="2049" y="9409"/>
                    <a:pt x="1993" y="9252"/>
                    <a:pt x="1993" y="9095"/>
                  </a:cubicBezTo>
                  <a:lnTo>
                    <a:pt x="1993" y="5460"/>
                  </a:lnTo>
                  <a:cubicBezTo>
                    <a:pt x="1993" y="5329"/>
                    <a:pt x="1936" y="5198"/>
                    <a:pt x="1936" y="50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FA8F30-8423-4FE4-87A6-009BB2BF2751}"/>
                </a:ext>
              </a:extLst>
            </p:cNvPr>
            <p:cNvGrpSpPr/>
            <p:nvPr/>
          </p:nvGrpSpPr>
          <p:grpSpPr>
            <a:xfrm>
              <a:off x="2843029" y="2549413"/>
              <a:ext cx="2794847" cy="2518489"/>
              <a:chOff x="2843029" y="2549413"/>
              <a:chExt cx="2794847" cy="2518489"/>
            </a:xfrm>
            <a:solidFill>
              <a:schemeClr val="tx1"/>
            </a:solidFill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33F5587-3115-4ACC-8C97-835CFF88D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551" y="3067836"/>
                <a:ext cx="736325" cy="2000066"/>
              </a:xfrm>
              <a:custGeom>
                <a:avLst/>
                <a:gdLst>
                  <a:gd name="T0" fmla="*/ 112 w 129"/>
                  <a:gd name="T1" fmla="*/ 1 h 351"/>
                  <a:gd name="T2" fmla="*/ 108 w 129"/>
                  <a:gd name="T3" fmla="*/ 79 h 351"/>
                  <a:gd name="T4" fmla="*/ 107 w 129"/>
                  <a:gd name="T5" fmla="*/ 149 h 351"/>
                  <a:gd name="T6" fmla="*/ 121 w 129"/>
                  <a:gd name="T7" fmla="*/ 175 h 351"/>
                  <a:gd name="T8" fmla="*/ 128 w 129"/>
                  <a:gd name="T9" fmla="*/ 187 h 351"/>
                  <a:gd name="T10" fmla="*/ 129 w 129"/>
                  <a:gd name="T11" fmla="*/ 322 h 351"/>
                  <a:gd name="T12" fmla="*/ 114 w 129"/>
                  <a:gd name="T13" fmla="*/ 346 h 351"/>
                  <a:gd name="T14" fmla="*/ 85 w 129"/>
                  <a:gd name="T15" fmla="*/ 336 h 351"/>
                  <a:gd name="T16" fmla="*/ 84 w 129"/>
                  <a:gd name="T17" fmla="*/ 335 h 351"/>
                  <a:gd name="T18" fmla="*/ 59 w 129"/>
                  <a:gd name="T19" fmla="*/ 347 h 351"/>
                  <a:gd name="T20" fmla="*/ 35 w 129"/>
                  <a:gd name="T21" fmla="*/ 328 h 351"/>
                  <a:gd name="T22" fmla="*/ 34 w 129"/>
                  <a:gd name="T23" fmla="*/ 310 h 351"/>
                  <a:gd name="T24" fmla="*/ 34 w 129"/>
                  <a:gd name="T25" fmla="*/ 188 h 351"/>
                  <a:gd name="T26" fmla="*/ 22 w 129"/>
                  <a:gd name="T27" fmla="*/ 175 h 351"/>
                  <a:gd name="T28" fmla="*/ 1 w 129"/>
                  <a:gd name="T29" fmla="*/ 152 h 351"/>
                  <a:gd name="T30" fmla="*/ 5 w 129"/>
                  <a:gd name="T31" fmla="*/ 62 h 351"/>
                  <a:gd name="T32" fmla="*/ 6 w 129"/>
                  <a:gd name="T33" fmla="*/ 44 h 351"/>
                  <a:gd name="T34" fmla="*/ 43 w 129"/>
                  <a:gd name="T35" fmla="*/ 1 h 351"/>
                  <a:gd name="T36" fmla="*/ 57 w 129"/>
                  <a:gd name="T37" fmla="*/ 1 h 351"/>
                  <a:gd name="T38" fmla="*/ 112 w 129"/>
                  <a:gd name="T39" fmla="*/ 1 h 351"/>
                  <a:gd name="connsiteX0" fmla="*/ 8611 w 9929"/>
                  <a:gd name="connsiteY0" fmla="*/ 13 h 9903"/>
                  <a:gd name="connsiteX1" fmla="*/ 8301 w 9929"/>
                  <a:gd name="connsiteY1" fmla="*/ 2236 h 9903"/>
                  <a:gd name="connsiteX2" fmla="*/ 8224 w 9929"/>
                  <a:gd name="connsiteY2" fmla="*/ 4230 h 9903"/>
                  <a:gd name="connsiteX3" fmla="*/ 9309 w 9929"/>
                  <a:gd name="connsiteY3" fmla="*/ 4971 h 9903"/>
                  <a:gd name="connsiteX4" fmla="*/ 9851 w 9929"/>
                  <a:gd name="connsiteY4" fmla="*/ 5313 h 9903"/>
                  <a:gd name="connsiteX5" fmla="*/ 9929 w 9929"/>
                  <a:gd name="connsiteY5" fmla="*/ 9159 h 9903"/>
                  <a:gd name="connsiteX6" fmla="*/ 8766 w 9929"/>
                  <a:gd name="connsiteY6" fmla="*/ 9843 h 9903"/>
                  <a:gd name="connsiteX7" fmla="*/ 6518 w 9929"/>
                  <a:gd name="connsiteY7" fmla="*/ 9558 h 9903"/>
                  <a:gd name="connsiteX8" fmla="*/ 6441 w 9929"/>
                  <a:gd name="connsiteY8" fmla="*/ 9529 h 9903"/>
                  <a:gd name="connsiteX9" fmla="*/ 4503 w 9929"/>
                  <a:gd name="connsiteY9" fmla="*/ 9871 h 9903"/>
                  <a:gd name="connsiteX10" fmla="*/ 2642 w 9929"/>
                  <a:gd name="connsiteY10" fmla="*/ 9330 h 9903"/>
                  <a:gd name="connsiteX11" fmla="*/ 2565 w 9929"/>
                  <a:gd name="connsiteY11" fmla="*/ 8817 h 9903"/>
                  <a:gd name="connsiteX12" fmla="*/ 2565 w 9929"/>
                  <a:gd name="connsiteY12" fmla="*/ 5341 h 9903"/>
                  <a:gd name="connsiteX13" fmla="*/ 1634 w 9929"/>
                  <a:gd name="connsiteY13" fmla="*/ 4971 h 9903"/>
                  <a:gd name="connsiteX14" fmla="*/ 7 w 9929"/>
                  <a:gd name="connsiteY14" fmla="*/ 4315 h 9903"/>
                  <a:gd name="connsiteX15" fmla="*/ 317 w 9929"/>
                  <a:gd name="connsiteY15" fmla="*/ 1751 h 9903"/>
                  <a:gd name="connsiteX16" fmla="*/ 394 w 9929"/>
                  <a:gd name="connsiteY16" fmla="*/ 1239 h 9903"/>
                  <a:gd name="connsiteX17" fmla="*/ 3262 w 9929"/>
                  <a:gd name="connsiteY17" fmla="*/ 13 h 9903"/>
                  <a:gd name="connsiteX18" fmla="*/ 4348 w 9929"/>
                  <a:gd name="connsiteY18" fmla="*/ 13 h 9903"/>
                  <a:gd name="connsiteX19" fmla="*/ 8611 w 9929"/>
                  <a:gd name="connsiteY19" fmla="*/ 13 h 9903"/>
                  <a:gd name="connsiteX0" fmla="*/ 8673 w 10000"/>
                  <a:gd name="connsiteY0" fmla="*/ 13 h 10000"/>
                  <a:gd name="connsiteX1" fmla="*/ 8360 w 10000"/>
                  <a:gd name="connsiteY1" fmla="*/ 2258 h 10000"/>
                  <a:gd name="connsiteX2" fmla="*/ 8283 w 10000"/>
                  <a:gd name="connsiteY2" fmla="*/ 4271 h 10000"/>
                  <a:gd name="connsiteX3" fmla="*/ 9376 w 10000"/>
                  <a:gd name="connsiteY3" fmla="*/ 5020 h 10000"/>
                  <a:gd name="connsiteX4" fmla="*/ 9921 w 10000"/>
                  <a:gd name="connsiteY4" fmla="*/ 5365 h 10000"/>
                  <a:gd name="connsiteX5" fmla="*/ 10000 w 10000"/>
                  <a:gd name="connsiteY5" fmla="*/ 9249 h 10000"/>
                  <a:gd name="connsiteX6" fmla="*/ 8829 w 10000"/>
                  <a:gd name="connsiteY6" fmla="*/ 9939 h 10000"/>
                  <a:gd name="connsiteX7" fmla="*/ 6565 w 10000"/>
                  <a:gd name="connsiteY7" fmla="*/ 9652 h 10000"/>
                  <a:gd name="connsiteX8" fmla="*/ 5517 w 10000"/>
                  <a:gd name="connsiteY8" fmla="*/ 9471 h 10000"/>
                  <a:gd name="connsiteX9" fmla="*/ 4535 w 10000"/>
                  <a:gd name="connsiteY9" fmla="*/ 9968 h 10000"/>
                  <a:gd name="connsiteX10" fmla="*/ 2661 w 10000"/>
                  <a:gd name="connsiteY10" fmla="*/ 9421 h 10000"/>
                  <a:gd name="connsiteX11" fmla="*/ 2583 w 10000"/>
                  <a:gd name="connsiteY11" fmla="*/ 8903 h 10000"/>
                  <a:gd name="connsiteX12" fmla="*/ 2583 w 10000"/>
                  <a:gd name="connsiteY12" fmla="*/ 5393 h 10000"/>
                  <a:gd name="connsiteX13" fmla="*/ 1646 w 10000"/>
                  <a:gd name="connsiteY13" fmla="*/ 5020 h 10000"/>
                  <a:gd name="connsiteX14" fmla="*/ 7 w 10000"/>
                  <a:gd name="connsiteY14" fmla="*/ 4357 h 10000"/>
                  <a:gd name="connsiteX15" fmla="*/ 319 w 10000"/>
                  <a:gd name="connsiteY15" fmla="*/ 1768 h 10000"/>
                  <a:gd name="connsiteX16" fmla="*/ 397 w 10000"/>
                  <a:gd name="connsiteY16" fmla="*/ 1251 h 10000"/>
                  <a:gd name="connsiteX17" fmla="*/ 3285 w 10000"/>
                  <a:gd name="connsiteY17" fmla="*/ 13 h 10000"/>
                  <a:gd name="connsiteX18" fmla="*/ 4379 w 10000"/>
                  <a:gd name="connsiteY18" fmla="*/ 13 h 10000"/>
                  <a:gd name="connsiteX19" fmla="*/ 8673 w 10000"/>
                  <a:gd name="connsiteY19" fmla="*/ 13 h 10000"/>
                  <a:gd name="connsiteX0" fmla="*/ 8673 w 10000"/>
                  <a:gd name="connsiteY0" fmla="*/ 13 h 10000"/>
                  <a:gd name="connsiteX1" fmla="*/ 8360 w 10000"/>
                  <a:gd name="connsiteY1" fmla="*/ 2258 h 10000"/>
                  <a:gd name="connsiteX2" fmla="*/ 8283 w 10000"/>
                  <a:gd name="connsiteY2" fmla="*/ 4271 h 10000"/>
                  <a:gd name="connsiteX3" fmla="*/ 9376 w 10000"/>
                  <a:gd name="connsiteY3" fmla="*/ 5020 h 10000"/>
                  <a:gd name="connsiteX4" fmla="*/ 9921 w 10000"/>
                  <a:gd name="connsiteY4" fmla="*/ 5365 h 10000"/>
                  <a:gd name="connsiteX5" fmla="*/ 10000 w 10000"/>
                  <a:gd name="connsiteY5" fmla="*/ 9249 h 10000"/>
                  <a:gd name="connsiteX6" fmla="*/ 8829 w 10000"/>
                  <a:gd name="connsiteY6" fmla="*/ 9939 h 10000"/>
                  <a:gd name="connsiteX7" fmla="*/ 6565 w 10000"/>
                  <a:gd name="connsiteY7" fmla="*/ 9652 h 10000"/>
                  <a:gd name="connsiteX8" fmla="*/ 4535 w 10000"/>
                  <a:gd name="connsiteY8" fmla="*/ 9968 h 10000"/>
                  <a:gd name="connsiteX9" fmla="*/ 2661 w 10000"/>
                  <a:gd name="connsiteY9" fmla="*/ 9421 h 10000"/>
                  <a:gd name="connsiteX10" fmla="*/ 2583 w 10000"/>
                  <a:gd name="connsiteY10" fmla="*/ 8903 h 10000"/>
                  <a:gd name="connsiteX11" fmla="*/ 2583 w 10000"/>
                  <a:gd name="connsiteY11" fmla="*/ 5393 h 10000"/>
                  <a:gd name="connsiteX12" fmla="*/ 1646 w 10000"/>
                  <a:gd name="connsiteY12" fmla="*/ 5020 h 10000"/>
                  <a:gd name="connsiteX13" fmla="*/ 7 w 10000"/>
                  <a:gd name="connsiteY13" fmla="*/ 4357 h 10000"/>
                  <a:gd name="connsiteX14" fmla="*/ 319 w 10000"/>
                  <a:gd name="connsiteY14" fmla="*/ 1768 h 10000"/>
                  <a:gd name="connsiteX15" fmla="*/ 397 w 10000"/>
                  <a:gd name="connsiteY15" fmla="*/ 1251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9994"/>
                  <a:gd name="connsiteX1" fmla="*/ 8360 w 10000"/>
                  <a:gd name="connsiteY1" fmla="*/ 2258 h 9994"/>
                  <a:gd name="connsiteX2" fmla="*/ 8283 w 10000"/>
                  <a:gd name="connsiteY2" fmla="*/ 4271 h 9994"/>
                  <a:gd name="connsiteX3" fmla="*/ 9376 w 10000"/>
                  <a:gd name="connsiteY3" fmla="*/ 5020 h 9994"/>
                  <a:gd name="connsiteX4" fmla="*/ 9921 w 10000"/>
                  <a:gd name="connsiteY4" fmla="*/ 5365 h 9994"/>
                  <a:gd name="connsiteX5" fmla="*/ 10000 w 10000"/>
                  <a:gd name="connsiteY5" fmla="*/ 9249 h 9994"/>
                  <a:gd name="connsiteX6" fmla="*/ 8829 w 10000"/>
                  <a:gd name="connsiteY6" fmla="*/ 9939 h 9994"/>
                  <a:gd name="connsiteX7" fmla="*/ 6198 w 10000"/>
                  <a:gd name="connsiteY7" fmla="*/ 9620 h 9994"/>
                  <a:gd name="connsiteX8" fmla="*/ 4535 w 10000"/>
                  <a:gd name="connsiteY8" fmla="*/ 9968 h 9994"/>
                  <a:gd name="connsiteX9" fmla="*/ 2661 w 10000"/>
                  <a:gd name="connsiteY9" fmla="*/ 9421 h 9994"/>
                  <a:gd name="connsiteX10" fmla="*/ 2583 w 10000"/>
                  <a:gd name="connsiteY10" fmla="*/ 8903 h 9994"/>
                  <a:gd name="connsiteX11" fmla="*/ 2583 w 10000"/>
                  <a:gd name="connsiteY11" fmla="*/ 5393 h 9994"/>
                  <a:gd name="connsiteX12" fmla="*/ 1646 w 10000"/>
                  <a:gd name="connsiteY12" fmla="*/ 5020 h 9994"/>
                  <a:gd name="connsiteX13" fmla="*/ 7 w 10000"/>
                  <a:gd name="connsiteY13" fmla="*/ 4357 h 9994"/>
                  <a:gd name="connsiteX14" fmla="*/ 319 w 10000"/>
                  <a:gd name="connsiteY14" fmla="*/ 1768 h 9994"/>
                  <a:gd name="connsiteX15" fmla="*/ 397 w 10000"/>
                  <a:gd name="connsiteY15" fmla="*/ 1251 h 9994"/>
                  <a:gd name="connsiteX16" fmla="*/ 3285 w 10000"/>
                  <a:gd name="connsiteY16" fmla="*/ 13 h 9994"/>
                  <a:gd name="connsiteX17" fmla="*/ 4379 w 10000"/>
                  <a:gd name="connsiteY17" fmla="*/ 13 h 9994"/>
                  <a:gd name="connsiteX18" fmla="*/ 8673 w 10000"/>
                  <a:gd name="connsiteY18" fmla="*/ 13 h 9994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9997"/>
                  <a:gd name="connsiteX1" fmla="*/ 8360 w 10000"/>
                  <a:gd name="connsiteY1" fmla="*/ 2259 h 9997"/>
                  <a:gd name="connsiteX2" fmla="*/ 8283 w 10000"/>
                  <a:gd name="connsiteY2" fmla="*/ 4274 h 9997"/>
                  <a:gd name="connsiteX3" fmla="*/ 9376 w 10000"/>
                  <a:gd name="connsiteY3" fmla="*/ 5023 h 9997"/>
                  <a:gd name="connsiteX4" fmla="*/ 9921 w 10000"/>
                  <a:gd name="connsiteY4" fmla="*/ 5368 h 9997"/>
                  <a:gd name="connsiteX5" fmla="*/ 10000 w 10000"/>
                  <a:gd name="connsiteY5" fmla="*/ 9255 h 9997"/>
                  <a:gd name="connsiteX6" fmla="*/ 8829 w 10000"/>
                  <a:gd name="connsiteY6" fmla="*/ 9945 h 9997"/>
                  <a:gd name="connsiteX7" fmla="*/ 6306 w 10000"/>
                  <a:gd name="connsiteY7" fmla="*/ 9610 h 9997"/>
                  <a:gd name="connsiteX8" fmla="*/ 4535 w 10000"/>
                  <a:gd name="connsiteY8" fmla="*/ 9974 h 9997"/>
                  <a:gd name="connsiteX9" fmla="*/ 2661 w 10000"/>
                  <a:gd name="connsiteY9" fmla="*/ 9427 h 9997"/>
                  <a:gd name="connsiteX10" fmla="*/ 2583 w 10000"/>
                  <a:gd name="connsiteY10" fmla="*/ 8908 h 9997"/>
                  <a:gd name="connsiteX11" fmla="*/ 2583 w 10000"/>
                  <a:gd name="connsiteY11" fmla="*/ 5396 h 9997"/>
                  <a:gd name="connsiteX12" fmla="*/ 1646 w 10000"/>
                  <a:gd name="connsiteY12" fmla="*/ 5023 h 9997"/>
                  <a:gd name="connsiteX13" fmla="*/ 7 w 10000"/>
                  <a:gd name="connsiteY13" fmla="*/ 4360 h 9997"/>
                  <a:gd name="connsiteX14" fmla="*/ 319 w 10000"/>
                  <a:gd name="connsiteY14" fmla="*/ 1769 h 9997"/>
                  <a:gd name="connsiteX15" fmla="*/ 397 w 10000"/>
                  <a:gd name="connsiteY15" fmla="*/ 1252 h 9997"/>
                  <a:gd name="connsiteX16" fmla="*/ 3285 w 10000"/>
                  <a:gd name="connsiteY16" fmla="*/ 13 h 9997"/>
                  <a:gd name="connsiteX17" fmla="*/ 4379 w 10000"/>
                  <a:gd name="connsiteY17" fmla="*/ 13 h 9997"/>
                  <a:gd name="connsiteX18" fmla="*/ 8673 w 10000"/>
                  <a:gd name="connsiteY18" fmla="*/ 13 h 9997"/>
                  <a:gd name="connsiteX0" fmla="*/ 8673 w 10000"/>
                  <a:gd name="connsiteY0" fmla="*/ 13 h 10000"/>
                  <a:gd name="connsiteX1" fmla="*/ 8360 w 10000"/>
                  <a:gd name="connsiteY1" fmla="*/ 2260 h 10000"/>
                  <a:gd name="connsiteX2" fmla="*/ 8283 w 10000"/>
                  <a:gd name="connsiteY2" fmla="*/ 4275 h 10000"/>
                  <a:gd name="connsiteX3" fmla="*/ 9376 w 10000"/>
                  <a:gd name="connsiteY3" fmla="*/ 5025 h 10000"/>
                  <a:gd name="connsiteX4" fmla="*/ 9921 w 10000"/>
                  <a:gd name="connsiteY4" fmla="*/ 5370 h 10000"/>
                  <a:gd name="connsiteX5" fmla="*/ 10000 w 10000"/>
                  <a:gd name="connsiteY5" fmla="*/ 9258 h 10000"/>
                  <a:gd name="connsiteX6" fmla="*/ 8829 w 10000"/>
                  <a:gd name="connsiteY6" fmla="*/ 9948 h 10000"/>
                  <a:gd name="connsiteX7" fmla="*/ 6306 w 10000"/>
                  <a:gd name="connsiteY7" fmla="*/ 9613 h 10000"/>
                  <a:gd name="connsiteX8" fmla="*/ 4535 w 10000"/>
                  <a:gd name="connsiteY8" fmla="*/ 9977 h 10000"/>
                  <a:gd name="connsiteX9" fmla="*/ 2661 w 10000"/>
                  <a:gd name="connsiteY9" fmla="*/ 9430 h 10000"/>
                  <a:gd name="connsiteX10" fmla="*/ 2583 w 10000"/>
                  <a:gd name="connsiteY10" fmla="*/ 8911 h 10000"/>
                  <a:gd name="connsiteX11" fmla="*/ 2583 w 10000"/>
                  <a:gd name="connsiteY11" fmla="*/ 5398 h 10000"/>
                  <a:gd name="connsiteX12" fmla="*/ 1646 w 10000"/>
                  <a:gd name="connsiteY12" fmla="*/ 5025 h 10000"/>
                  <a:gd name="connsiteX13" fmla="*/ 7 w 10000"/>
                  <a:gd name="connsiteY13" fmla="*/ 4361 h 10000"/>
                  <a:gd name="connsiteX14" fmla="*/ 319 w 10000"/>
                  <a:gd name="connsiteY14" fmla="*/ 1770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0" h="10000">
                    <a:moveTo>
                      <a:pt x="8673" y="13"/>
                    </a:moveTo>
                    <a:cubicBezTo>
                      <a:pt x="8516" y="791"/>
                      <a:pt x="8360" y="1539"/>
                      <a:pt x="8360" y="2260"/>
                    </a:cubicBezTo>
                    <a:cubicBezTo>
                      <a:pt x="8283" y="2922"/>
                      <a:pt x="8283" y="3613"/>
                      <a:pt x="8283" y="4275"/>
                    </a:cubicBezTo>
                    <a:cubicBezTo>
                      <a:pt x="8204" y="4621"/>
                      <a:pt x="8673" y="4822"/>
                      <a:pt x="9376" y="5025"/>
                    </a:cubicBezTo>
                    <a:cubicBezTo>
                      <a:pt x="9688" y="5111"/>
                      <a:pt x="9921" y="5255"/>
                      <a:pt x="9921" y="5370"/>
                    </a:cubicBezTo>
                    <a:cubicBezTo>
                      <a:pt x="10000" y="6666"/>
                      <a:pt x="10000" y="7961"/>
                      <a:pt x="10000" y="9258"/>
                    </a:cubicBezTo>
                    <a:cubicBezTo>
                      <a:pt x="10000" y="9603"/>
                      <a:pt x="9609" y="9833"/>
                      <a:pt x="8829" y="9948"/>
                    </a:cubicBezTo>
                    <a:cubicBezTo>
                      <a:pt x="7970" y="10092"/>
                      <a:pt x="7009" y="9929"/>
                      <a:pt x="6306" y="9613"/>
                    </a:cubicBezTo>
                    <a:cubicBezTo>
                      <a:pt x="5655" y="9935"/>
                      <a:pt x="5251" y="9992"/>
                      <a:pt x="4535" y="9977"/>
                    </a:cubicBezTo>
                    <a:cubicBezTo>
                      <a:pt x="3800" y="10042"/>
                      <a:pt x="2817" y="9804"/>
                      <a:pt x="2661" y="9430"/>
                    </a:cubicBezTo>
                    <a:cubicBezTo>
                      <a:pt x="2583" y="9258"/>
                      <a:pt x="2583" y="9084"/>
                      <a:pt x="2583" y="8911"/>
                    </a:cubicBezTo>
                    <a:lnTo>
                      <a:pt x="2583" y="5398"/>
                    </a:lnTo>
                    <a:cubicBezTo>
                      <a:pt x="2583" y="5140"/>
                      <a:pt x="2505" y="4994"/>
                      <a:pt x="1646" y="5025"/>
                    </a:cubicBezTo>
                    <a:cubicBezTo>
                      <a:pt x="553" y="5082"/>
                      <a:pt x="-72" y="4851"/>
                      <a:pt x="7" y="4361"/>
                    </a:cubicBezTo>
                    <a:cubicBezTo>
                      <a:pt x="85" y="3498"/>
                      <a:pt x="241" y="2635"/>
                      <a:pt x="319" y="1770"/>
                    </a:cubicBezTo>
                    <a:cubicBezTo>
                      <a:pt x="397" y="1596"/>
                      <a:pt x="397" y="1425"/>
                      <a:pt x="397" y="1252"/>
                    </a:cubicBezTo>
                    <a:cubicBezTo>
                      <a:pt x="475" y="560"/>
                      <a:pt x="1490" y="158"/>
                      <a:pt x="3285" y="13"/>
                    </a:cubicBezTo>
                    <a:lnTo>
                      <a:pt x="4379" y="13"/>
                    </a:lnTo>
                    <a:cubicBezTo>
                      <a:pt x="5862" y="-15"/>
                      <a:pt x="7268" y="13"/>
                      <a:pt x="867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A76D55D-BE1F-4E29-A4B6-8448BBEE5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348" y="2549413"/>
                <a:ext cx="478169" cy="478169"/>
              </a:xfrm>
              <a:custGeom>
                <a:avLst/>
                <a:gdLst>
                  <a:gd name="T0" fmla="*/ 42 w 83"/>
                  <a:gd name="T1" fmla="*/ 0 h 83"/>
                  <a:gd name="T2" fmla="*/ 83 w 83"/>
                  <a:gd name="T3" fmla="*/ 41 h 83"/>
                  <a:gd name="T4" fmla="*/ 42 w 83"/>
                  <a:gd name="T5" fmla="*/ 83 h 83"/>
                  <a:gd name="T6" fmla="*/ 0 w 83"/>
                  <a:gd name="T7" fmla="*/ 41 h 83"/>
                  <a:gd name="T8" fmla="*/ 42 w 8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42" y="0"/>
                    </a:moveTo>
                    <a:cubicBezTo>
                      <a:pt x="65" y="0"/>
                      <a:pt x="82" y="17"/>
                      <a:pt x="83" y="41"/>
                    </a:cubicBezTo>
                    <a:cubicBezTo>
                      <a:pt x="83" y="65"/>
                      <a:pt x="66" y="82"/>
                      <a:pt x="42" y="83"/>
                    </a:cubicBezTo>
                    <a:cubicBezTo>
                      <a:pt x="17" y="83"/>
                      <a:pt x="0" y="65"/>
                      <a:pt x="0" y="41"/>
                    </a:cubicBezTo>
                    <a:cubicBezTo>
                      <a:pt x="0" y="17"/>
                      <a:pt x="18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5826BA-3E03-490B-B3E5-B6CAE2B4719D}"/>
                  </a:ext>
                </a:extLst>
              </p:cNvPr>
              <p:cNvGrpSpPr/>
              <p:nvPr/>
            </p:nvGrpSpPr>
            <p:grpSpPr>
              <a:xfrm>
                <a:off x="4305601" y="2817809"/>
                <a:ext cx="643136" cy="2199751"/>
                <a:chOff x="10277705" y="2602151"/>
                <a:chExt cx="736325" cy="2518489"/>
              </a:xfrm>
              <a:grpFill/>
            </p:grpSpPr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F305882D-DC7F-4522-A4B6-9241A12EF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18">
                  <a:extLst>
                    <a:ext uri="{FF2B5EF4-FFF2-40B4-BE49-F238E27FC236}">
                      <a16:creationId xmlns:a16="http://schemas.microsoft.com/office/drawing/2014/main" id="{9E4AD946-D441-41A1-BA03-13276E1F76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C78067D-7C14-4DED-B237-81BB19A8D307}"/>
                  </a:ext>
                </a:extLst>
              </p:cNvPr>
              <p:cNvGrpSpPr/>
              <p:nvPr/>
            </p:nvGrpSpPr>
            <p:grpSpPr>
              <a:xfrm>
                <a:off x="3752576" y="2955634"/>
                <a:ext cx="587772" cy="2010387"/>
                <a:chOff x="10277705" y="2602151"/>
                <a:chExt cx="736325" cy="2518489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92B311D3-E097-4724-B0EF-E2E36BF4B5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18">
                  <a:extLst>
                    <a:ext uri="{FF2B5EF4-FFF2-40B4-BE49-F238E27FC236}">
                      <a16:creationId xmlns:a16="http://schemas.microsoft.com/office/drawing/2014/main" id="{10075B95-3A0B-4CCB-9B54-514828151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5C53C80-A127-4851-9138-A88FC0329D60}"/>
                  </a:ext>
                </a:extLst>
              </p:cNvPr>
              <p:cNvGrpSpPr/>
              <p:nvPr/>
            </p:nvGrpSpPr>
            <p:grpSpPr>
              <a:xfrm>
                <a:off x="3267815" y="3162155"/>
                <a:ext cx="504790" cy="1726559"/>
                <a:chOff x="10277705" y="2602151"/>
                <a:chExt cx="736325" cy="2518489"/>
              </a:xfrm>
              <a:grpFill/>
            </p:grpSpPr>
            <p:sp>
              <p:nvSpPr>
                <p:cNvPr id="38" name="Freeform 7">
                  <a:extLst>
                    <a:ext uri="{FF2B5EF4-FFF2-40B4-BE49-F238E27FC236}">
                      <a16:creationId xmlns:a16="http://schemas.microsoft.com/office/drawing/2014/main" id="{6C663ACE-4890-4A70-ACAF-A348979F6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C7E2A526-07B7-4960-AEF9-626B1355B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5B0275B-4162-42D4-9F53-454C2F92D182}"/>
                  </a:ext>
                </a:extLst>
              </p:cNvPr>
              <p:cNvGrpSpPr/>
              <p:nvPr/>
            </p:nvGrpSpPr>
            <p:grpSpPr>
              <a:xfrm>
                <a:off x="2843029" y="3316772"/>
                <a:ext cx="449095" cy="1536063"/>
                <a:chOff x="10277705" y="2602151"/>
                <a:chExt cx="736325" cy="2518489"/>
              </a:xfrm>
              <a:grpFill/>
            </p:grpSpPr>
            <p:sp>
              <p:nvSpPr>
                <p:cNvPr id="45" name="Freeform 7">
                  <a:extLst>
                    <a:ext uri="{FF2B5EF4-FFF2-40B4-BE49-F238E27FC236}">
                      <a16:creationId xmlns:a16="http://schemas.microsoft.com/office/drawing/2014/main" id="{E6876FD8-5864-4521-B048-EBDDCAFAA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18">
                  <a:extLst>
                    <a:ext uri="{FF2B5EF4-FFF2-40B4-BE49-F238E27FC236}">
                      <a16:creationId xmlns:a16="http://schemas.microsoft.com/office/drawing/2014/main" id="{8BEC8D7A-28A0-4D86-9E22-406196967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FE616F-920F-40AA-80D1-163217F85BB4}"/>
                </a:ext>
              </a:extLst>
            </p:cNvPr>
            <p:cNvGrpSpPr/>
            <p:nvPr/>
          </p:nvGrpSpPr>
          <p:grpSpPr>
            <a:xfrm flipH="1">
              <a:off x="6533055" y="2549413"/>
              <a:ext cx="2794847" cy="2518489"/>
              <a:chOff x="2843029" y="2549413"/>
              <a:chExt cx="2794847" cy="2518489"/>
            </a:xfrm>
            <a:solidFill>
              <a:schemeClr val="tx1"/>
            </a:solidFill>
          </p:grpSpPr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E545D8B4-A171-40E2-92D7-573C7DE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551" y="3067836"/>
                <a:ext cx="736325" cy="2000066"/>
              </a:xfrm>
              <a:custGeom>
                <a:avLst/>
                <a:gdLst>
                  <a:gd name="T0" fmla="*/ 112 w 129"/>
                  <a:gd name="T1" fmla="*/ 1 h 351"/>
                  <a:gd name="T2" fmla="*/ 108 w 129"/>
                  <a:gd name="T3" fmla="*/ 79 h 351"/>
                  <a:gd name="T4" fmla="*/ 107 w 129"/>
                  <a:gd name="T5" fmla="*/ 149 h 351"/>
                  <a:gd name="T6" fmla="*/ 121 w 129"/>
                  <a:gd name="T7" fmla="*/ 175 h 351"/>
                  <a:gd name="T8" fmla="*/ 128 w 129"/>
                  <a:gd name="T9" fmla="*/ 187 h 351"/>
                  <a:gd name="T10" fmla="*/ 129 w 129"/>
                  <a:gd name="T11" fmla="*/ 322 h 351"/>
                  <a:gd name="T12" fmla="*/ 114 w 129"/>
                  <a:gd name="T13" fmla="*/ 346 h 351"/>
                  <a:gd name="T14" fmla="*/ 85 w 129"/>
                  <a:gd name="T15" fmla="*/ 336 h 351"/>
                  <a:gd name="T16" fmla="*/ 84 w 129"/>
                  <a:gd name="T17" fmla="*/ 335 h 351"/>
                  <a:gd name="T18" fmla="*/ 59 w 129"/>
                  <a:gd name="T19" fmla="*/ 347 h 351"/>
                  <a:gd name="T20" fmla="*/ 35 w 129"/>
                  <a:gd name="T21" fmla="*/ 328 h 351"/>
                  <a:gd name="T22" fmla="*/ 34 w 129"/>
                  <a:gd name="T23" fmla="*/ 310 h 351"/>
                  <a:gd name="T24" fmla="*/ 34 w 129"/>
                  <a:gd name="T25" fmla="*/ 188 h 351"/>
                  <a:gd name="T26" fmla="*/ 22 w 129"/>
                  <a:gd name="T27" fmla="*/ 175 h 351"/>
                  <a:gd name="T28" fmla="*/ 1 w 129"/>
                  <a:gd name="T29" fmla="*/ 152 h 351"/>
                  <a:gd name="T30" fmla="*/ 5 w 129"/>
                  <a:gd name="T31" fmla="*/ 62 h 351"/>
                  <a:gd name="T32" fmla="*/ 6 w 129"/>
                  <a:gd name="T33" fmla="*/ 44 h 351"/>
                  <a:gd name="T34" fmla="*/ 43 w 129"/>
                  <a:gd name="T35" fmla="*/ 1 h 351"/>
                  <a:gd name="T36" fmla="*/ 57 w 129"/>
                  <a:gd name="T37" fmla="*/ 1 h 351"/>
                  <a:gd name="T38" fmla="*/ 112 w 129"/>
                  <a:gd name="T39" fmla="*/ 1 h 351"/>
                  <a:gd name="connsiteX0" fmla="*/ 8611 w 9929"/>
                  <a:gd name="connsiteY0" fmla="*/ 13 h 9903"/>
                  <a:gd name="connsiteX1" fmla="*/ 8301 w 9929"/>
                  <a:gd name="connsiteY1" fmla="*/ 2236 h 9903"/>
                  <a:gd name="connsiteX2" fmla="*/ 8224 w 9929"/>
                  <a:gd name="connsiteY2" fmla="*/ 4230 h 9903"/>
                  <a:gd name="connsiteX3" fmla="*/ 9309 w 9929"/>
                  <a:gd name="connsiteY3" fmla="*/ 4971 h 9903"/>
                  <a:gd name="connsiteX4" fmla="*/ 9851 w 9929"/>
                  <a:gd name="connsiteY4" fmla="*/ 5313 h 9903"/>
                  <a:gd name="connsiteX5" fmla="*/ 9929 w 9929"/>
                  <a:gd name="connsiteY5" fmla="*/ 9159 h 9903"/>
                  <a:gd name="connsiteX6" fmla="*/ 8766 w 9929"/>
                  <a:gd name="connsiteY6" fmla="*/ 9843 h 9903"/>
                  <a:gd name="connsiteX7" fmla="*/ 6518 w 9929"/>
                  <a:gd name="connsiteY7" fmla="*/ 9558 h 9903"/>
                  <a:gd name="connsiteX8" fmla="*/ 6441 w 9929"/>
                  <a:gd name="connsiteY8" fmla="*/ 9529 h 9903"/>
                  <a:gd name="connsiteX9" fmla="*/ 4503 w 9929"/>
                  <a:gd name="connsiteY9" fmla="*/ 9871 h 9903"/>
                  <a:gd name="connsiteX10" fmla="*/ 2642 w 9929"/>
                  <a:gd name="connsiteY10" fmla="*/ 9330 h 9903"/>
                  <a:gd name="connsiteX11" fmla="*/ 2565 w 9929"/>
                  <a:gd name="connsiteY11" fmla="*/ 8817 h 9903"/>
                  <a:gd name="connsiteX12" fmla="*/ 2565 w 9929"/>
                  <a:gd name="connsiteY12" fmla="*/ 5341 h 9903"/>
                  <a:gd name="connsiteX13" fmla="*/ 1634 w 9929"/>
                  <a:gd name="connsiteY13" fmla="*/ 4971 h 9903"/>
                  <a:gd name="connsiteX14" fmla="*/ 7 w 9929"/>
                  <a:gd name="connsiteY14" fmla="*/ 4315 h 9903"/>
                  <a:gd name="connsiteX15" fmla="*/ 317 w 9929"/>
                  <a:gd name="connsiteY15" fmla="*/ 1751 h 9903"/>
                  <a:gd name="connsiteX16" fmla="*/ 394 w 9929"/>
                  <a:gd name="connsiteY16" fmla="*/ 1239 h 9903"/>
                  <a:gd name="connsiteX17" fmla="*/ 3262 w 9929"/>
                  <a:gd name="connsiteY17" fmla="*/ 13 h 9903"/>
                  <a:gd name="connsiteX18" fmla="*/ 4348 w 9929"/>
                  <a:gd name="connsiteY18" fmla="*/ 13 h 9903"/>
                  <a:gd name="connsiteX19" fmla="*/ 8611 w 9929"/>
                  <a:gd name="connsiteY19" fmla="*/ 13 h 9903"/>
                  <a:gd name="connsiteX0" fmla="*/ 8673 w 10000"/>
                  <a:gd name="connsiteY0" fmla="*/ 13 h 10000"/>
                  <a:gd name="connsiteX1" fmla="*/ 8360 w 10000"/>
                  <a:gd name="connsiteY1" fmla="*/ 2258 h 10000"/>
                  <a:gd name="connsiteX2" fmla="*/ 8283 w 10000"/>
                  <a:gd name="connsiteY2" fmla="*/ 4271 h 10000"/>
                  <a:gd name="connsiteX3" fmla="*/ 9376 w 10000"/>
                  <a:gd name="connsiteY3" fmla="*/ 5020 h 10000"/>
                  <a:gd name="connsiteX4" fmla="*/ 9921 w 10000"/>
                  <a:gd name="connsiteY4" fmla="*/ 5365 h 10000"/>
                  <a:gd name="connsiteX5" fmla="*/ 10000 w 10000"/>
                  <a:gd name="connsiteY5" fmla="*/ 9249 h 10000"/>
                  <a:gd name="connsiteX6" fmla="*/ 8829 w 10000"/>
                  <a:gd name="connsiteY6" fmla="*/ 9939 h 10000"/>
                  <a:gd name="connsiteX7" fmla="*/ 6565 w 10000"/>
                  <a:gd name="connsiteY7" fmla="*/ 9652 h 10000"/>
                  <a:gd name="connsiteX8" fmla="*/ 5517 w 10000"/>
                  <a:gd name="connsiteY8" fmla="*/ 9471 h 10000"/>
                  <a:gd name="connsiteX9" fmla="*/ 4535 w 10000"/>
                  <a:gd name="connsiteY9" fmla="*/ 9968 h 10000"/>
                  <a:gd name="connsiteX10" fmla="*/ 2661 w 10000"/>
                  <a:gd name="connsiteY10" fmla="*/ 9421 h 10000"/>
                  <a:gd name="connsiteX11" fmla="*/ 2583 w 10000"/>
                  <a:gd name="connsiteY11" fmla="*/ 8903 h 10000"/>
                  <a:gd name="connsiteX12" fmla="*/ 2583 w 10000"/>
                  <a:gd name="connsiteY12" fmla="*/ 5393 h 10000"/>
                  <a:gd name="connsiteX13" fmla="*/ 1646 w 10000"/>
                  <a:gd name="connsiteY13" fmla="*/ 5020 h 10000"/>
                  <a:gd name="connsiteX14" fmla="*/ 7 w 10000"/>
                  <a:gd name="connsiteY14" fmla="*/ 4357 h 10000"/>
                  <a:gd name="connsiteX15" fmla="*/ 319 w 10000"/>
                  <a:gd name="connsiteY15" fmla="*/ 1768 h 10000"/>
                  <a:gd name="connsiteX16" fmla="*/ 397 w 10000"/>
                  <a:gd name="connsiteY16" fmla="*/ 1251 h 10000"/>
                  <a:gd name="connsiteX17" fmla="*/ 3285 w 10000"/>
                  <a:gd name="connsiteY17" fmla="*/ 13 h 10000"/>
                  <a:gd name="connsiteX18" fmla="*/ 4379 w 10000"/>
                  <a:gd name="connsiteY18" fmla="*/ 13 h 10000"/>
                  <a:gd name="connsiteX19" fmla="*/ 8673 w 10000"/>
                  <a:gd name="connsiteY19" fmla="*/ 13 h 10000"/>
                  <a:gd name="connsiteX0" fmla="*/ 8673 w 10000"/>
                  <a:gd name="connsiteY0" fmla="*/ 13 h 10000"/>
                  <a:gd name="connsiteX1" fmla="*/ 8360 w 10000"/>
                  <a:gd name="connsiteY1" fmla="*/ 2258 h 10000"/>
                  <a:gd name="connsiteX2" fmla="*/ 8283 w 10000"/>
                  <a:gd name="connsiteY2" fmla="*/ 4271 h 10000"/>
                  <a:gd name="connsiteX3" fmla="*/ 9376 w 10000"/>
                  <a:gd name="connsiteY3" fmla="*/ 5020 h 10000"/>
                  <a:gd name="connsiteX4" fmla="*/ 9921 w 10000"/>
                  <a:gd name="connsiteY4" fmla="*/ 5365 h 10000"/>
                  <a:gd name="connsiteX5" fmla="*/ 10000 w 10000"/>
                  <a:gd name="connsiteY5" fmla="*/ 9249 h 10000"/>
                  <a:gd name="connsiteX6" fmla="*/ 8829 w 10000"/>
                  <a:gd name="connsiteY6" fmla="*/ 9939 h 10000"/>
                  <a:gd name="connsiteX7" fmla="*/ 6565 w 10000"/>
                  <a:gd name="connsiteY7" fmla="*/ 9652 h 10000"/>
                  <a:gd name="connsiteX8" fmla="*/ 4535 w 10000"/>
                  <a:gd name="connsiteY8" fmla="*/ 9968 h 10000"/>
                  <a:gd name="connsiteX9" fmla="*/ 2661 w 10000"/>
                  <a:gd name="connsiteY9" fmla="*/ 9421 h 10000"/>
                  <a:gd name="connsiteX10" fmla="*/ 2583 w 10000"/>
                  <a:gd name="connsiteY10" fmla="*/ 8903 h 10000"/>
                  <a:gd name="connsiteX11" fmla="*/ 2583 w 10000"/>
                  <a:gd name="connsiteY11" fmla="*/ 5393 h 10000"/>
                  <a:gd name="connsiteX12" fmla="*/ 1646 w 10000"/>
                  <a:gd name="connsiteY12" fmla="*/ 5020 h 10000"/>
                  <a:gd name="connsiteX13" fmla="*/ 7 w 10000"/>
                  <a:gd name="connsiteY13" fmla="*/ 4357 h 10000"/>
                  <a:gd name="connsiteX14" fmla="*/ 319 w 10000"/>
                  <a:gd name="connsiteY14" fmla="*/ 1768 h 10000"/>
                  <a:gd name="connsiteX15" fmla="*/ 397 w 10000"/>
                  <a:gd name="connsiteY15" fmla="*/ 1251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9994"/>
                  <a:gd name="connsiteX1" fmla="*/ 8360 w 10000"/>
                  <a:gd name="connsiteY1" fmla="*/ 2258 h 9994"/>
                  <a:gd name="connsiteX2" fmla="*/ 8283 w 10000"/>
                  <a:gd name="connsiteY2" fmla="*/ 4271 h 9994"/>
                  <a:gd name="connsiteX3" fmla="*/ 9376 w 10000"/>
                  <a:gd name="connsiteY3" fmla="*/ 5020 h 9994"/>
                  <a:gd name="connsiteX4" fmla="*/ 9921 w 10000"/>
                  <a:gd name="connsiteY4" fmla="*/ 5365 h 9994"/>
                  <a:gd name="connsiteX5" fmla="*/ 10000 w 10000"/>
                  <a:gd name="connsiteY5" fmla="*/ 9249 h 9994"/>
                  <a:gd name="connsiteX6" fmla="*/ 8829 w 10000"/>
                  <a:gd name="connsiteY6" fmla="*/ 9939 h 9994"/>
                  <a:gd name="connsiteX7" fmla="*/ 6198 w 10000"/>
                  <a:gd name="connsiteY7" fmla="*/ 9620 h 9994"/>
                  <a:gd name="connsiteX8" fmla="*/ 4535 w 10000"/>
                  <a:gd name="connsiteY8" fmla="*/ 9968 h 9994"/>
                  <a:gd name="connsiteX9" fmla="*/ 2661 w 10000"/>
                  <a:gd name="connsiteY9" fmla="*/ 9421 h 9994"/>
                  <a:gd name="connsiteX10" fmla="*/ 2583 w 10000"/>
                  <a:gd name="connsiteY10" fmla="*/ 8903 h 9994"/>
                  <a:gd name="connsiteX11" fmla="*/ 2583 w 10000"/>
                  <a:gd name="connsiteY11" fmla="*/ 5393 h 9994"/>
                  <a:gd name="connsiteX12" fmla="*/ 1646 w 10000"/>
                  <a:gd name="connsiteY12" fmla="*/ 5020 h 9994"/>
                  <a:gd name="connsiteX13" fmla="*/ 7 w 10000"/>
                  <a:gd name="connsiteY13" fmla="*/ 4357 h 9994"/>
                  <a:gd name="connsiteX14" fmla="*/ 319 w 10000"/>
                  <a:gd name="connsiteY14" fmla="*/ 1768 h 9994"/>
                  <a:gd name="connsiteX15" fmla="*/ 397 w 10000"/>
                  <a:gd name="connsiteY15" fmla="*/ 1251 h 9994"/>
                  <a:gd name="connsiteX16" fmla="*/ 3285 w 10000"/>
                  <a:gd name="connsiteY16" fmla="*/ 13 h 9994"/>
                  <a:gd name="connsiteX17" fmla="*/ 4379 w 10000"/>
                  <a:gd name="connsiteY17" fmla="*/ 13 h 9994"/>
                  <a:gd name="connsiteX18" fmla="*/ 8673 w 10000"/>
                  <a:gd name="connsiteY18" fmla="*/ 13 h 9994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10000"/>
                  <a:gd name="connsiteX1" fmla="*/ 8360 w 10000"/>
                  <a:gd name="connsiteY1" fmla="*/ 2259 h 10000"/>
                  <a:gd name="connsiteX2" fmla="*/ 8283 w 10000"/>
                  <a:gd name="connsiteY2" fmla="*/ 4274 h 10000"/>
                  <a:gd name="connsiteX3" fmla="*/ 9376 w 10000"/>
                  <a:gd name="connsiteY3" fmla="*/ 5023 h 10000"/>
                  <a:gd name="connsiteX4" fmla="*/ 9921 w 10000"/>
                  <a:gd name="connsiteY4" fmla="*/ 5368 h 10000"/>
                  <a:gd name="connsiteX5" fmla="*/ 10000 w 10000"/>
                  <a:gd name="connsiteY5" fmla="*/ 9255 h 10000"/>
                  <a:gd name="connsiteX6" fmla="*/ 8829 w 10000"/>
                  <a:gd name="connsiteY6" fmla="*/ 9945 h 10000"/>
                  <a:gd name="connsiteX7" fmla="*/ 6198 w 10000"/>
                  <a:gd name="connsiteY7" fmla="*/ 9626 h 10000"/>
                  <a:gd name="connsiteX8" fmla="*/ 4535 w 10000"/>
                  <a:gd name="connsiteY8" fmla="*/ 9974 h 10000"/>
                  <a:gd name="connsiteX9" fmla="*/ 2661 w 10000"/>
                  <a:gd name="connsiteY9" fmla="*/ 9427 h 10000"/>
                  <a:gd name="connsiteX10" fmla="*/ 2583 w 10000"/>
                  <a:gd name="connsiteY10" fmla="*/ 8908 h 10000"/>
                  <a:gd name="connsiteX11" fmla="*/ 2583 w 10000"/>
                  <a:gd name="connsiteY11" fmla="*/ 5396 h 10000"/>
                  <a:gd name="connsiteX12" fmla="*/ 1646 w 10000"/>
                  <a:gd name="connsiteY12" fmla="*/ 5023 h 10000"/>
                  <a:gd name="connsiteX13" fmla="*/ 7 w 10000"/>
                  <a:gd name="connsiteY13" fmla="*/ 4360 h 10000"/>
                  <a:gd name="connsiteX14" fmla="*/ 319 w 10000"/>
                  <a:gd name="connsiteY14" fmla="*/ 1769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  <a:gd name="connsiteX0" fmla="*/ 8673 w 10000"/>
                  <a:gd name="connsiteY0" fmla="*/ 13 h 9997"/>
                  <a:gd name="connsiteX1" fmla="*/ 8360 w 10000"/>
                  <a:gd name="connsiteY1" fmla="*/ 2259 h 9997"/>
                  <a:gd name="connsiteX2" fmla="*/ 8283 w 10000"/>
                  <a:gd name="connsiteY2" fmla="*/ 4274 h 9997"/>
                  <a:gd name="connsiteX3" fmla="*/ 9376 w 10000"/>
                  <a:gd name="connsiteY3" fmla="*/ 5023 h 9997"/>
                  <a:gd name="connsiteX4" fmla="*/ 9921 w 10000"/>
                  <a:gd name="connsiteY4" fmla="*/ 5368 h 9997"/>
                  <a:gd name="connsiteX5" fmla="*/ 10000 w 10000"/>
                  <a:gd name="connsiteY5" fmla="*/ 9255 h 9997"/>
                  <a:gd name="connsiteX6" fmla="*/ 8829 w 10000"/>
                  <a:gd name="connsiteY6" fmla="*/ 9945 h 9997"/>
                  <a:gd name="connsiteX7" fmla="*/ 6306 w 10000"/>
                  <a:gd name="connsiteY7" fmla="*/ 9610 h 9997"/>
                  <a:gd name="connsiteX8" fmla="*/ 4535 w 10000"/>
                  <a:gd name="connsiteY8" fmla="*/ 9974 h 9997"/>
                  <a:gd name="connsiteX9" fmla="*/ 2661 w 10000"/>
                  <a:gd name="connsiteY9" fmla="*/ 9427 h 9997"/>
                  <a:gd name="connsiteX10" fmla="*/ 2583 w 10000"/>
                  <a:gd name="connsiteY10" fmla="*/ 8908 h 9997"/>
                  <a:gd name="connsiteX11" fmla="*/ 2583 w 10000"/>
                  <a:gd name="connsiteY11" fmla="*/ 5396 h 9997"/>
                  <a:gd name="connsiteX12" fmla="*/ 1646 w 10000"/>
                  <a:gd name="connsiteY12" fmla="*/ 5023 h 9997"/>
                  <a:gd name="connsiteX13" fmla="*/ 7 w 10000"/>
                  <a:gd name="connsiteY13" fmla="*/ 4360 h 9997"/>
                  <a:gd name="connsiteX14" fmla="*/ 319 w 10000"/>
                  <a:gd name="connsiteY14" fmla="*/ 1769 h 9997"/>
                  <a:gd name="connsiteX15" fmla="*/ 397 w 10000"/>
                  <a:gd name="connsiteY15" fmla="*/ 1252 h 9997"/>
                  <a:gd name="connsiteX16" fmla="*/ 3285 w 10000"/>
                  <a:gd name="connsiteY16" fmla="*/ 13 h 9997"/>
                  <a:gd name="connsiteX17" fmla="*/ 4379 w 10000"/>
                  <a:gd name="connsiteY17" fmla="*/ 13 h 9997"/>
                  <a:gd name="connsiteX18" fmla="*/ 8673 w 10000"/>
                  <a:gd name="connsiteY18" fmla="*/ 13 h 9997"/>
                  <a:gd name="connsiteX0" fmla="*/ 8673 w 10000"/>
                  <a:gd name="connsiteY0" fmla="*/ 13 h 10000"/>
                  <a:gd name="connsiteX1" fmla="*/ 8360 w 10000"/>
                  <a:gd name="connsiteY1" fmla="*/ 2260 h 10000"/>
                  <a:gd name="connsiteX2" fmla="*/ 8283 w 10000"/>
                  <a:gd name="connsiteY2" fmla="*/ 4275 h 10000"/>
                  <a:gd name="connsiteX3" fmla="*/ 9376 w 10000"/>
                  <a:gd name="connsiteY3" fmla="*/ 5025 h 10000"/>
                  <a:gd name="connsiteX4" fmla="*/ 9921 w 10000"/>
                  <a:gd name="connsiteY4" fmla="*/ 5370 h 10000"/>
                  <a:gd name="connsiteX5" fmla="*/ 10000 w 10000"/>
                  <a:gd name="connsiteY5" fmla="*/ 9258 h 10000"/>
                  <a:gd name="connsiteX6" fmla="*/ 8829 w 10000"/>
                  <a:gd name="connsiteY6" fmla="*/ 9948 h 10000"/>
                  <a:gd name="connsiteX7" fmla="*/ 6306 w 10000"/>
                  <a:gd name="connsiteY7" fmla="*/ 9613 h 10000"/>
                  <a:gd name="connsiteX8" fmla="*/ 4535 w 10000"/>
                  <a:gd name="connsiteY8" fmla="*/ 9977 h 10000"/>
                  <a:gd name="connsiteX9" fmla="*/ 2661 w 10000"/>
                  <a:gd name="connsiteY9" fmla="*/ 9430 h 10000"/>
                  <a:gd name="connsiteX10" fmla="*/ 2583 w 10000"/>
                  <a:gd name="connsiteY10" fmla="*/ 8911 h 10000"/>
                  <a:gd name="connsiteX11" fmla="*/ 2583 w 10000"/>
                  <a:gd name="connsiteY11" fmla="*/ 5398 h 10000"/>
                  <a:gd name="connsiteX12" fmla="*/ 1646 w 10000"/>
                  <a:gd name="connsiteY12" fmla="*/ 5025 h 10000"/>
                  <a:gd name="connsiteX13" fmla="*/ 7 w 10000"/>
                  <a:gd name="connsiteY13" fmla="*/ 4361 h 10000"/>
                  <a:gd name="connsiteX14" fmla="*/ 319 w 10000"/>
                  <a:gd name="connsiteY14" fmla="*/ 1770 h 10000"/>
                  <a:gd name="connsiteX15" fmla="*/ 397 w 10000"/>
                  <a:gd name="connsiteY15" fmla="*/ 1252 h 10000"/>
                  <a:gd name="connsiteX16" fmla="*/ 3285 w 10000"/>
                  <a:gd name="connsiteY16" fmla="*/ 13 h 10000"/>
                  <a:gd name="connsiteX17" fmla="*/ 4379 w 10000"/>
                  <a:gd name="connsiteY17" fmla="*/ 13 h 10000"/>
                  <a:gd name="connsiteX18" fmla="*/ 8673 w 10000"/>
                  <a:gd name="connsiteY18" fmla="*/ 1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0" h="10000">
                    <a:moveTo>
                      <a:pt x="8673" y="13"/>
                    </a:moveTo>
                    <a:cubicBezTo>
                      <a:pt x="8516" y="791"/>
                      <a:pt x="8360" y="1539"/>
                      <a:pt x="8360" y="2260"/>
                    </a:cubicBezTo>
                    <a:cubicBezTo>
                      <a:pt x="8283" y="2922"/>
                      <a:pt x="8283" y="3613"/>
                      <a:pt x="8283" y="4275"/>
                    </a:cubicBezTo>
                    <a:cubicBezTo>
                      <a:pt x="8204" y="4621"/>
                      <a:pt x="8673" y="4822"/>
                      <a:pt x="9376" y="5025"/>
                    </a:cubicBezTo>
                    <a:cubicBezTo>
                      <a:pt x="9688" y="5111"/>
                      <a:pt x="9921" y="5255"/>
                      <a:pt x="9921" y="5370"/>
                    </a:cubicBezTo>
                    <a:cubicBezTo>
                      <a:pt x="10000" y="6666"/>
                      <a:pt x="10000" y="7961"/>
                      <a:pt x="10000" y="9258"/>
                    </a:cubicBezTo>
                    <a:cubicBezTo>
                      <a:pt x="10000" y="9603"/>
                      <a:pt x="9609" y="9833"/>
                      <a:pt x="8829" y="9948"/>
                    </a:cubicBezTo>
                    <a:cubicBezTo>
                      <a:pt x="7970" y="10092"/>
                      <a:pt x="7009" y="9929"/>
                      <a:pt x="6306" y="9613"/>
                    </a:cubicBezTo>
                    <a:cubicBezTo>
                      <a:pt x="5655" y="9935"/>
                      <a:pt x="5251" y="9992"/>
                      <a:pt x="4535" y="9977"/>
                    </a:cubicBezTo>
                    <a:cubicBezTo>
                      <a:pt x="3800" y="10042"/>
                      <a:pt x="2817" y="9804"/>
                      <a:pt x="2661" y="9430"/>
                    </a:cubicBezTo>
                    <a:cubicBezTo>
                      <a:pt x="2583" y="9258"/>
                      <a:pt x="2583" y="9084"/>
                      <a:pt x="2583" y="8911"/>
                    </a:cubicBezTo>
                    <a:lnTo>
                      <a:pt x="2583" y="5398"/>
                    </a:lnTo>
                    <a:cubicBezTo>
                      <a:pt x="2583" y="5140"/>
                      <a:pt x="2505" y="4994"/>
                      <a:pt x="1646" y="5025"/>
                    </a:cubicBezTo>
                    <a:cubicBezTo>
                      <a:pt x="553" y="5082"/>
                      <a:pt x="-72" y="4851"/>
                      <a:pt x="7" y="4361"/>
                    </a:cubicBezTo>
                    <a:cubicBezTo>
                      <a:pt x="85" y="3498"/>
                      <a:pt x="241" y="2635"/>
                      <a:pt x="319" y="1770"/>
                    </a:cubicBezTo>
                    <a:cubicBezTo>
                      <a:pt x="397" y="1596"/>
                      <a:pt x="397" y="1425"/>
                      <a:pt x="397" y="1252"/>
                    </a:cubicBezTo>
                    <a:cubicBezTo>
                      <a:pt x="475" y="560"/>
                      <a:pt x="1490" y="158"/>
                      <a:pt x="3285" y="13"/>
                    </a:cubicBezTo>
                    <a:lnTo>
                      <a:pt x="4379" y="13"/>
                    </a:lnTo>
                    <a:cubicBezTo>
                      <a:pt x="5862" y="-15"/>
                      <a:pt x="7268" y="13"/>
                      <a:pt x="867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194F543C-5112-45D7-B8C8-626D23FCC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348" y="2549413"/>
                <a:ext cx="478169" cy="478169"/>
              </a:xfrm>
              <a:custGeom>
                <a:avLst/>
                <a:gdLst>
                  <a:gd name="T0" fmla="*/ 42 w 83"/>
                  <a:gd name="T1" fmla="*/ 0 h 83"/>
                  <a:gd name="T2" fmla="*/ 83 w 83"/>
                  <a:gd name="T3" fmla="*/ 41 h 83"/>
                  <a:gd name="T4" fmla="*/ 42 w 83"/>
                  <a:gd name="T5" fmla="*/ 83 h 83"/>
                  <a:gd name="T6" fmla="*/ 0 w 83"/>
                  <a:gd name="T7" fmla="*/ 41 h 83"/>
                  <a:gd name="T8" fmla="*/ 42 w 8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3">
                    <a:moveTo>
                      <a:pt x="42" y="0"/>
                    </a:moveTo>
                    <a:cubicBezTo>
                      <a:pt x="65" y="0"/>
                      <a:pt x="82" y="17"/>
                      <a:pt x="83" y="41"/>
                    </a:cubicBezTo>
                    <a:cubicBezTo>
                      <a:pt x="83" y="65"/>
                      <a:pt x="66" y="82"/>
                      <a:pt x="42" y="83"/>
                    </a:cubicBezTo>
                    <a:cubicBezTo>
                      <a:pt x="17" y="83"/>
                      <a:pt x="0" y="65"/>
                      <a:pt x="0" y="41"/>
                    </a:cubicBezTo>
                    <a:cubicBezTo>
                      <a:pt x="0" y="17"/>
                      <a:pt x="18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32FD09D-2939-4991-A8B7-5C06881DBAE6}"/>
                  </a:ext>
                </a:extLst>
              </p:cNvPr>
              <p:cNvGrpSpPr/>
              <p:nvPr/>
            </p:nvGrpSpPr>
            <p:grpSpPr>
              <a:xfrm>
                <a:off x="4305601" y="2817809"/>
                <a:ext cx="643136" cy="2199751"/>
                <a:chOff x="10277705" y="2602151"/>
                <a:chExt cx="736325" cy="2518489"/>
              </a:xfrm>
              <a:grpFill/>
            </p:grpSpPr>
            <p:sp>
              <p:nvSpPr>
                <p:cNvPr id="60" name="Freeform 7">
                  <a:extLst>
                    <a:ext uri="{FF2B5EF4-FFF2-40B4-BE49-F238E27FC236}">
                      <a16:creationId xmlns:a16="http://schemas.microsoft.com/office/drawing/2014/main" id="{4A5A6227-A597-4F81-9144-771341903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18">
                  <a:extLst>
                    <a:ext uri="{FF2B5EF4-FFF2-40B4-BE49-F238E27FC236}">
                      <a16:creationId xmlns:a16="http://schemas.microsoft.com/office/drawing/2014/main" id="{E7546DA0-4F90-4551-BC57-8EAD71ECB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528A032-F01B-4FEA-A339-A398905DF1FD}"/>
                  </a:ext>
                </a:extLst>
              </p:cNvPr>
              <p:cNvGrpSpPr/>
              <p:nvPr/>
            </p:nvGrpSpPr>
            <p:grpSpPr>
              <a:xfrm>
                <a:off x="3752576" y="2955634"/>
                <a:ext cx="587772" cy="2010387"/>
                <a:chOff x="10277705" y="2602151"/>
                <a:chExt cx="736325" cy="2518489"/>
              </a:xfrm>
              <a:grpFill/>
            </p:grpSpPr>
            <p:sp>
              <p:nvSpPr>
                <p:cNvPr id="58" name="Freeform 7">
                  <a:extLst>
                    <a:ext uri="{FF2B5EF4-FFF2-40B4-BE49-F238E27FC236}">
                      <a16:creationId xmlns:a16="http://schemas.microsoft.com/office/drawing/2014/main" id="{5DAA99E2-104A-4B9C-BB0D-EED40B590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18">
                  <a:extLst>
                    <a:ext uri="{FF2B5EF4-FFF2-40B4-BE49-F238E27FC236}">
                      <a16:creationId xmlns:a16="http://schemas.microsoft.com/office/drawing/2014/main" id="{BC9779C9-5617-41F6-B3DD-327B60252A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140427B-8476-45C8-9045-C662F2C65586}"/>
                  </a:ext>
                </a:extLst>
              </p:cNvPr>
              <p:cNvGrpSpPr/>
              <p:nvPr/>
            </p:nvGrpSpPr>
            <p:grpSpPr>
              <a:xfrm>
                <a:off x="3267815" y="3162155"/>
                <a:ext cx="504790" cy="1726559"/>
                <a:chOff x="10277705" y="2602151"/>
                <a:chExt cx="736325" cy="2518489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D7AF02C7-463F-4AA6-ABD3-5419EB7BC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18">
                  <a:extLst>
                    <a:ext uri="{FF2B5EF4-FFF2-40B4-BE49-F238E27FC236}">
                      <a16:creationId xmlns:a16="http://schemas.microsoft.com/office/drawing/2014/main" id="{AE36B726-8DDB-417E-BB06-54D4796D8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7F91C6E-57EC-49B2-8FC5-2895C699C58F}"/>
                  </a:ext>
                </a:extLst>
              </p:cNvPr>
              <p:cNvGrpSpPr/>
              <p:nvPr/>
            </p:nvGrpSpPr>
            <p:grpSpPr>
              <a:xfrm>
                <a:off x="2843029" y="3316772"/>
                <a:ext cx="449095" cy="1536063"/>
                <a:chOff x="10277705" y="2602151"/>
                <a:chExt cx="736325" cy="2518489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DB635136-9BC0-4CB9-8A21-38BD50628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7705" y="3120574"/>
                  <a:ext cx="736325" cy="2000066"/>
                </a:xfrm>
                <a:custGeom>
                  <a:avLst/>
                  <a:gdLst>
                    <a:gd name="T0" fmla="*/ 112 w 129"/>
                    <a:gd name="T1" fmla="*/ 1 h 351"/>
                    <a:gd name="T2" fmla="*/ 108 w 129"/>
                    <a:gd name="T3" fmla="*/ 79 h 351"/>
                    <a:gd name="T4" fmla="*/ 107 w 129"/>
                    <a:gd name="T5" fmla="*/ 149 h 351"/>
                    <a:gd name="T6" fmla="*/ 121 w 129"/>
                    <a:gd name="T7" fmla="*/ 175 h 351"/>
                    <a:gd name="T8" fmla="*/ 128 w 129"/>
                    <a:gd name="T9" fmla="*/ 187 h 351"/>
                    <a:gd name="T10" fmla="*/ 129 w 129"/>
                    <a:gd name="T11" fmla="*/ 322 h 351"/>
                    <a:gd name="T12" fmla="*/ 114 w 129"/>
                    <a:gd name="T13" fmla="*/ 346 h 351"/>
                    <a:gd name="T14" fmla="*/ 85 w 129"/>
                    <a:gd name="T15" fmla="*/ 336 h 351"/>
                    <a:gd name="T16" fmla="*/ 84 w 129"/>
                    <a:gd name="T17" fmla="*/ 335 h 351"/>
                    <a:gd name="T18" fmla="*/ 59 w 129"/>
                    <a:gd name="T19" fmla="*/ 347 h 351"/>
                    <a:gd name="T20" fmla="*/ 35 w 129"/>
                    <a:gd name="T21" fmla="*/ 328 h 351"/>
                    <a:gd name="T22" fmla="*/ 34 w 129"/>
                    <a:gd name="T23" fmla="*/ 310 h 351"/>
                    <a:gd name="T24" fmla="*/ 34 w 129"/>
                    <a:gd name="T25" fmla="*/ 188 h 351"/>
                    <a:gd name="T26" fmla="*/ 22 w 129"/>
                    <a:gd name="T27" fmla="*/ 175 h 351"/>
                    <a:gd name="T28" fmla="*/ 1 w 129"/>
                    <a:gd name="T29" fmla="*/ 152 h 351"/>
                    <a:gd name="T30" fmla="*/ 5 w 129"/>
                    <a:gd name="T31" fmla="*/ 62 h 351"/>
                    <a:gd name="T32" fmla="*/ 6 w 129"/>
                    <a:gd name="T33" fmla="*/ 44 h 351"/>
                    <a:gd name="T34" fmla="*/ 43 w 129"/>
                    <a:gd name="T35" fmla="*/ 1 h 351"/>
                    <a:gd name="T36" fmla="*/ 57 w 129"/>
                    <a:gd name="T37" fmla="*/ 1 h 351"/>
                    <a:gd name="T38" fmla="*/ 112 w 129"/>
                    <a:gd name="T39" fmla="*/ 1 h 351"/>
                    <a:gd name="connsiteX0" fmla="*/ 8611 w 9929"/>
                    <a:gd name="connsiteY0" fmla="*/ 13 h 9903"/>
                    <a:gd name="connsiteX1" fmla="*/ 8301 w 9929"/>
                    <a:gd name="connsiteY1" fmla="*/ 2236 h 9903"/>
                    <a:gd name="connsiteX2" fmla="*/ 8224 w 9929"/>
                    <a:gd name="connsiteY2" fmla="*/ 4230 h 9903"/>
                    <a:gd name="connsiteX3" fmla="*/ 9309 w 9929"/>
                    <a:gd name="connsiteY3" fmla="*/ 4971 h 9903"/>
                    <a:gd name="connsiteX4" fmla="*/ 9851 w 9929"/>
                    <a:gd name="connsiteY4" fmla="*/ 5313 h 9903"/>
                    <a:gd name="connsiteX5" fmla="*/ 9929 w 9929"/>
                    <a:gd name="connsiteY5" fmla="*/ 9159 h 9903"/>
                    <a:gd name="connsiteX6" fmla="*/ 8766 w 9929"/>
                    <a:gd name="connsiteY6" fmla="*/ 9843 h 9903"/>
                    <a:gd name="connsiteX7" fmla="*/ 6518 w 9929"/>
                    <a:gd name="connsiteY7" fmla="*/ 9558 h 9903"/>
                    <a:gd name="connsiteX8" fmla="*/ 6441 w 9929"/>
                    <a:gd name="connsiteY8" fmla="*/ 9529 h 9903"/>
                    <a:gd name="connsiteX9" fmla="*/ 4503 w 9929"/>
                    <a:gd name="connsiteY9" fmla="*/ 9871 h 9903"/>
                    <a:gd name="connsiteX10" fmla="*/ 2642 w 9929"/>
                    <a:gd name="connsiteY10" fmla="*/ 9330 h 9903"/>
                    <a:gd name="connsiteX11" fmla="*/ 2565 w 9929"/>
                    <a:gd name="connsiteY11" fmla="*/ 8817 h 9903"/>
                    <a:gd name="connsiteX12" fmla="*/ 2565 w 9929"/>
                    <a:gd name="connsiteY12" fmla="*/ 5341 h 9903"/>
                    <a:gd name="connsiteX13" fmla="*/ 1634 w 9929"/>
                    <a:gd name="connsiteY13" fmla="*/ 4971 h 9903"/>
                    <a:gd name="connsiteX14" fmla="*/ 7 w 9929"/>
                    <a:gd name="connsiteY14" fmla="*/ 4315 h 9903"/>
                    <a:gd name="connsiteX15" fmla="*/ 317 w 9929"/>
                    <a:gd name="connsiteY15" fmla="*/ 1751 h 9903"/>
                    <a:gd name="connsiteX16" fmla="*/ 394 w 9929"/>
                    <a:gd name="connsiteY16" fmla="*/ 1239 h 9903"/>
                    <a:gd name="connsiteX17" fmla="*/ 3262 w 9929"/>
                    <a:gd name="connsiteY17" fmla="*/ 13 h 9903"/>
                    <a:gd name="connsiteX18" fmla="*/ 4348 w 9929"/>
                    <a:gd name="connsiteY18" fmla="*/ 13 h 9903"/>
                    <a:gd name="connsiteX19" fmla="*/ 8611 w 9929"/>
                    <a:gd name="connsiteY19" fmla="*/ 13 h 9903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5517 w 10000"/>
                    <a:gd name="connsiteY8" fmla="*/ 9471 h 10000"/>
                    <a:gd name="connsiteX9" fmla="*/ 4535 w 10000"/>
                    <a:gd name="connsiteY9" fmla="*/ 9968 h 10000"/>
                    <a:gd name="connsiteX10" fmla="*/ 2661 w 10000"/>
                    <a:gd name="connsiteY10" fmla="*/ 9421 h 10000"/>
                    <a:gd name="connsiteX11" fmla="*/ 2583 w 10000"/>
                    <a:gd name="connsiteY11" fmla="*/ 8903 h 10000"/>
                    <a:gd name="connsiteX12" fmla="*/ 2583 w 10000"/>
                    <a:gd name="connsiteY12" fmla="*/ 5393 h 10000"/>
                    <a:gd name="connsiteX13" fmla="*/ 1646 w 10000"/>
                    <a:gd name="connsiteY13" fmla="*/ 5020 h 10000"/>
                    <a:gd name="connsiteX14" fmla="*/ 7 w 10000"/>
                    <a:gd name="connsiteY14" fmla="*/ 4357 h 10000"/>
                    <a:gd name="connsiteX15" fmla="*/ 319 w 10000"/>
                    <a:gd name="connsiteY15" fmla="*/ 1768 h 10000"/>
                    <a:gd name="connsiteX16" fmla="*/ 397 w 10000"/>
                    <a:gd name="connsiteY16" fmla="*/ 1251 h 10000"/>
                    <a:gd name="connsiteX17" fmla="*/ 3285 w 10000"/>
                    <a:gd name="connsiteY17" fmla="*/ 13 h 10000"/>
                    <a:gd name="connsiteX18" fmla="*/ 4379 w 10000"/>
                    <a:gd name="connsiteY18" fmla="*/ 13 h 10000"/>
                    <a:gd name="connsiteX19" fmla="*/ 8673 w 10000"/>
                    <a:gd name="connsiteY19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8 h 10000"/>
                    <a:gd name="connsiteX2" fmla="*/ 8283 w 10000"/>
                    <a:gd name="connsiteY2" fmla="*/ 4271 h 10000"/>
                    <a:gd name="connsiteX3" fmla="*/ 9376 w 10000"/>
                    <a:gd name="connsiteY3" fmla="*/ 5020 h 10000"/>
                    <a:gd name="connsiteX4" fmla="*/ 9921 w 10000"/>
                    <a:gd name="connsiteY4" fmla="*/ 5365 h 10000"/>
                    <a:gd name="connsiteX5" fmla="*/ 10000 w 10000"/>
                    <a:gd name="connsiteY5" fmla="*/ 9249 h 10000"/>
                    <a:gd name="connsiteX6" fmla="*/ 8829 w 10000"/>
                    <a:gd name="connsiteY6" fmla="*/ 9939 h 10000"/>
                    <a:gd name="connsiteX7" fmla="*/ 6565 w 10000"/>
                    <a:gd name="connsiteY7" fmla="*/ 9652 h 10000"/>
                    <a:gd name="connsiteX8" fmla="*/ 4535 w 10000"/>
                    <a:gd name="connsiteY8" fmla="*/ 9968 h 10000"/>
                    <a:gd name="connsiteX9" fmla="*/ 2661 w 10000"/>
                    <a:gd name="connsiteY9" fmla="*/ 9421 h 10000"/>
                    <a:gd name="connsiteX10" fmla="*/ 2583 w 10000"/>
                    <a:gd name="connsiteY10" fmla="*/ 8903 h 10000"/>
                    <a:gd name="connsiteX11" fmla="*/ 2583 w 10000"/>
                    <a:gd name="connsiteY11" fmla="*/ 5393 h 10000"/>
                    <a:gd name="connsiteX12" fmla="*/ 1646 w 10000"/>
                    <a:gd name="connsiteY12" fmla="*/ 5020 h 10000"/>
                    <a:gd name="connsiteX13" fmla="*/ 7 w 10000"/>
                    <a:gd name="connsiteY13" fmla="*/ 4357 h 10000"/>
                    <a:gd name="connsiteX14" fmla="*/ 319 w 10000"/>
                    <a:gd name="connsiteY14" fmla="*/ 1768 h 10000"/>
                    <a:gd name="connsiteX15" fmla="*/ 397 w 10000"/>
                    <a:gd name="connsiteY15" fmla="*/ 1251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4"/>
                    <a:gd name="connsiteX1" fmla="*/ 8360 w 10000"/>
                    <a:gd name="connsiteY1" fmla="*/ 2258 h 9994"/>
                    <a:gd name="connsiteX2" fmla="*/ 8283 w 10000"/>
                    <a:gd name="connsiteY2" fmla="*/ 4271 h 9994"/>
                    <a:gd name="connsiteX3" fmla="*/ 9376 w 10000"/>
                    <a:gd name="connsiteY3" fmla="*/ 5020 h 9994"/>
                    <a:gd name="connsiteX4" fmla="*/ 9921 w 10000"/>
                    <a:gd name="connsiteY4" fmla="*/ 5365 h 9994"/>
                    <a:gd name="connsiteX5" fmla="*/ 10000 w 10000"/>
                    <a:gd name="connsiteY5" fmla="*/ 9249 h 9994"/>
                    <a:gd name="connsiteX6" fmla="*/ 8829 w 10000"/>
                    <a:gd name="connsiteY6" fmla="*/ 9939 h 9994"/>
                    <a:gd name="connsiteX7" fmla="*/ 6198 w 10000"/>
                    <a:gd name="connsiteY7" fmla="*/ 9620 h 9994"/>
                    <a:gd name="connsiteX8" fmla="*/ 4535 w 10000"/>
                    <a:gd name="connsiteY8" fmla="*/ 9968 h 9994"/>
                    <a:gd name="connsiteX9" fmla="*/ 2661 w 10000"/>
                    <a:gd name="connsiteY9" fmla="*/ 9421 h 9994"/>
                    <a:gd name="connsiteX10" fmla="*/ 2583 w 10000"/>
                    <a:gd name="connsiteY10" fmla="*/ 8903 h 9994"/>
                    <a:gd name="connsiteX11" fmla="*/ 2583 w 10000"/>
                    <a:gd name="connsiteY11" fmla="*/ 5393 h 9994"/>
                    <a:gd name="connsiteX12" fmla="*/ 1646 w 10000"/>
                    <a:gd name="connsiteY12" fmla="*/ 5020 h 9994"/>
                    <a:gd name="connsiteX13" fmla="*/ 7 w 10000"/>
                    <a:gd name="connsiteY13" fmla="*/ 4357 h 9994"/>
                    <a:gd name="connsiteX14" fmla="*/ 319 w 10000"/>
                    <a:gd name="connsiteY14" fmla="*/ 1768 h 9994"/>
                    <a:gd name="connsiteX15" fmla="*/ 397 w 10000"/>
                    <a:gd name="connsiteY15" fmla="*/ 1251 h 9994"/>
                    <a:gd name="connsiteX16" fmla="*/ 3285 w 10000"/>
                    <a:gd name="connsiteY16" fmla="*/ 13 h 9994"/>
                    <a:gd name="connsiteX17" fmla="*/ 4379 w 10000"/>
                    <a:gd name="connsiteY17" fmla="*/ 13 h 9994"/>
                    <a:gd name="connsiteX18" fmla="*/ 8673 w 10000"/>
                    <a:gd name="connsiteY18" fmla="*/ 13 h 9994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10000"/>
                    <a:gd name="connsiteX1" fmla="*/ 8360 w 10000"/>
                    <a:gd name="connsiteY1" fmla="*/ 2259 h 10000"/>
                    <a:gd name="connsiteX2" fmla="*/ 8283 w 10000"/>
                    <a:gd name="connsiteY2" fmla="*/ 4274 h 10000"/>
                    <a:gd name="connsiteX3" fmla="*/ 9376 w 10000"/>
                    <a:gd name="connsiteY3" fmla="*/ 5023 h 10000"/>
                    <a:gd name="connsiteX4" fmla="*/ 9921 w 10000"/>
                    <a:gd name="connsiteY4" fmla="*/ 5368 h 10000"/>
                    <a:gd name="connsiteX5" fmla="*/ 10000 w 10000"/>
                    <a:gd name="connsiteY5" fmla="*/ 9255 h 10000"/>
                    <a:gd name="connsiteX6" fmla="*/ 8829 w 10000"/>
                    <a:gd name="connsiteY6" fmla="*/ 9945 h 10000"/>
                    <a:gd name="connsiteX7" fmla="*/ 6198 w 10000"/>
                    <a:gd name="connsiteY7" fmla="*/ 9626 h 10000"/>
                    <a:gd name="connsiteX8" fmla="*/ 4535 w 10000"/>
                    <a:gd name="connsiteY8" fmla="*/ 9974 h 10000"/>
                    <a:gd name="connsiteX9" fmla="*/ 2661 w 10000"/>
                    <a:gd name="connsiteY9" fmla="*/ 9427 h 10000"/>
                    <a:gd name="connsiteX10" fmla="*/ 2583 w 10000"/>
                    <a:gd name="connsiteY10" fmla="*/ 8908 h 10000"/>
                    <a:gd name="connsiteX11" fmla="*/ 2583 w 10000"/>
                    <a:gd name="connsiteY11" fmla="*/ 5396 h 10000"/>
                    <a:gd name="connsiteX12" fmla="*/ 1646 w 10000"/>
                    <a:gd name="connsiteY12" fmla="*/ 5023 h 10000"/>
                    <a:gd name="connsiteX13" fmla="*/ 7 w 10000"/>
                    <a:gd name="connsiteY13" fmla="*/ 4360 h 10000"/>
                    <a:gd name="connsiteX14" fmla="*/ 319 w 10000"/>
                    <a:gd name="connsiteY14" fmla="*/ 1769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  <a:gd name="connsiteX0" fmla="*/ 8673 w 10000"/>
                    <a:gd name="connsiteY0" fmla="*/ 13 h 9997"/>
                    <a:gd name="connsiteX1" fmla="*/ 8360 w 10000"/>
                    <a:gd name="connsiteY1" fmla="*/ 2259 h 9997"/>
                    <a:gd name="connsiteX2" fmla="*/ 8283 w 10000"/>
                    <a:gd name="connsiteY2" fmla="*/ 4274 h 9997"/>
                    <a:gd name="connsiteX3" fmla="*/ 9376 w 10000"/>
                    <a:gd name="connsiteY3" fmla="*/ 5023 h 9997"/>
                    <a:gd name="connsiteX4" fmla="*/ 9921 w 10000"/>
                    <a:gd name="connsiteY4" fmla="*/ 5368 h 9997"/>
                    <a:gd name="connsiteX5" fmla="*/ 10000 w 10000"/>
                    <a:gd name="connsiteY5" fmla="*/ 9255 h 9997"/>
                    <a:gd name="connsiteX6" fmla="*/ 8829 w 10000"/>
                    <a:gd name="connsiteY6" fmla="*/ 9945 h 9997"/>
                    <a:gd name="connsiteX7" fmla="*/ 6306 w 10000"/>
                    <a:gd name="connsiteY7" fmla="*/ 9610 h 9997"/>
                    <a:gd name="connsiteX8" fmla="*/ 4535 w 10000"/>
                    <a:gd name="connsiteY8" fmla="*/ 9974 h 9997"/>
                    <a:gd name="connsiteX9" fmla="*/ 2661 w 10000"/>
                    <a:gd name="connsiteY9" fmla="*/ 9427 h 9997"/>
                    <a:gd name="connsiteX10" fmla="*/ 2583 w 10000"/>
                    <a:gd name="connsiteY10" fmla="*/ 8908 h 9997"/>
                    <a:gd name="connsiteX11" fmla="*/ 2583 w 10000"/>
                    <a:gd name="connsiteY11" fmla="*/ 5396 h 9997"/>
                    <a:gd name="connsiteX12" fmla="*/ 1646 w 10000"/>
                    <a:gd name="connsiteY12" fmla="*/ 5023 h 9997"/>
                    <a:gd name="connsiteX13" fmla="*/ 7 w 10000"/>
                    <a:gd name="connsiteY13" fmla="*/ 4360 h 9997"/>
                    <a:gd name="connsiteX14" fmla="*/ 319 w 10000"/>
                    <a:gd name="connsiteY14" fmla="*/ 1769 h 9997"/>
                    <a:gd name="connsiteX15" fmla="*/ 397 w 10000"/>
                    <a:gd name="connsiteY15" fmla="*/ 1252 h 9997"/>
                    <a:gd name="connsiteX16" fmla="*/ 3285 w 10000"/>
                    <a:gd name="connsiteY16" fmla="*/ 13 h 9997"/>
                    <a:gd name="connsiteX17" fmla="*/ 4379 w 10000"/>
                    <a:gd name="connsiteY17" fmla="*/ 13 h 9997"/>
                    <a:gd name="connsiteX18" fmla="*/ 8673 w 10000"/>
                    <a:gd name="connsiteY18" fmla="*/ 13 h 9997"/>
                    <a:gd name="connsiteX0" fmla="*/ 8673 w 10000"/>
                    <a:gd name="connsiteY0" fmla="*/ 13 h 10000"/>
                    <a:gd name="connsiteX1" fmla="*/ 8360 w 10000"/>
                    <a:gd name="connsiteY1" fmla="*/ 2260 h 10000"/>
                    <a:gd name="connsiteX2" fmla="*/ 8283 w 10000"/>
                    <a:gd name="connsiteY2" fmla="*/ 4275 h 10000"/>
                    <a:gd name="connsiteX3" fmla="*/ 9376 w 10000"/>
                    <a:gd name="connsiteY3" fmla="*/ 5025 h 10000"/>
                    <a:gd name="connsiteX4" fmla="*/ 9921 w 10000"/>
                    <a:gd name="connsiteY4" fmla="*/ 5370 h 10000"/>
                    <a:gd name="connsiteX5" fmla="*/ 10000 w 10000"/>
                    <a:gd name="connsiteY5" fmla="*/ 9258 h 10000"/>
                    <a:gd name="connsiteX6" fmla="*/ 8829 w 10000"/>
                    <a:gd name="connsiteY6" fmla="*/ 9948 h 10000"/>
                    <a:gd name="connsiteX7" fmla="*/ 6306 w 10000"/>
                    <a:gd name="connsiteY7" fmla="*/ 9613 h 10000"/>
                    <a:gd name="connsiteX8" fmla="*/ 4535 w 10000"/>
                    <a:gd name="connsiteY8" fmla="*/ 9977 h 10000"/>
                    <a:gd name="connsiteX9" fmla="*/ 2661 w 10000"/>
                    <a:gd name="connsiteY9" fmla="*/ 9430 h 10000"/>
                    <a:gd name="connsiteX10" fmla="*/ 2583 w 10000"/>
                    <a:gd name="connsiteY10" fmla="*/ 8911 h 10000"/>
                    <a:gd name="connsiteX11" fmla="*/ 2583 w 10000"/>
                    <a:gd name="connsiteY11" fmla="*/ 5398 h 10000"/>
                    <a:gd name="connsiteX12" fmla="*/ 1646 w 10000"/>
                    <a:gd name="connsiteY12" fmla="*/ 5025 h 10000"/>
                    <a:gd name="connsiteX13" fmla="*/ 7 w 10000"/>
                    <a:gd name="connsiteY13" fmla="*/ 4361 h 10000"/>
                    <a:gd name="connsiteX14" fmla="*/ 319 w 10000"/>
                    <a:gd name="connsiteY14" fmla="*/ 1770 h 10000"/>
                    <a:gd name="connsiteX15" fmla="*/ 397 w 10000"/>
                    <a:gd name="connsiteY15" fmla="*/ 1252 h 10000"/>
                    <a:gd name="connsiteX16" fmla="*/ 3285 w 10000"/>
                    <a:gd name="connsiteY16" fmla="*/ 13 h 10000"/>
                    <a:gd name="connsiteX17" fmla="*/ 4379 w 10000"/>
                    <a:gd name="connsiteY17" fmla="*/ 13 h 10000"/>
                    <a:gd name="connsiteX18" fmla="*/ 8673 w 10000"/>
                    <a:gd name="connsiteY18" fmla="*/ 13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0" h="10000">
                      <a:moveTo>
                        <a:pt x="8673" y="13"/>
                      </a:moveTo>
                      <a:cubicBezTo>
                        <a:pt x="8516" y="791"/>
                        <a:pt x="8360" y="1539"/>
                        <a:pt x="8360" y="2260"/>
                      </a:cubicBezTo>
                      <a:cubicBezTo>
                        <a:pt x="8283" y="2922"/>
                        <a:pt x="8283" y="3613"/>
                        <a:pt x="8283" y="4275"/>
                      </a:cubicBezTo>
                      <a:cubicBezTo>
                        <a:pt x="8204" y="4621"/>
                        <a:pt x="8673" y="4822"/>
                        <a:pt x="9376" y="5025"/>
                      </a:cubicBezTo>
                      <a:cubicBezTo>
                        <a:pt x="9688" y="5111"/>
                        <a:pt x="9921" y="5255"/>
                        <a:pt x="9921" y="5370"/>
                      </a:cubicBezTo>
                      <a:cubicBezTo>
                        <a:pt x="10000" y="6666"/>
                        <a:pt x="10000" y="7961"/>
                        <a:pt x="10000" y="9258"/>
                      </a:cubicBezTo>
                      <a:cubicBezTo>
                        <a:pt x="10000" y="9603"/>
                        <a:pt x="9609" y="9833"/>
                        <a:pt x="8829" y="9948"/>
                      </a:cubicBezTo>
                      <a:cubicBezTo>
                        <a:pt x="7970" y="10092"/>
                        <a:pt x="7009" y="9929"/>
                        <a:pt x="6306" y="9613"/>
                      </a:cubicBezTo>
                      <a:cubicBezTo>
                        <a:pt x="5655" y="9935"/>
                        <a:pt x="5251" y="9992"/>
                        <a:pt x="4535" y="9977"/>
                      </a:cubicBezTo>
                      <a:cubicBezTo>
                        <a:pt x="3800" y="10042"/>
                        <a:pt x="2817" y="9804"/>
                        <a:pt x="2661" y="9430"/>
                      </a:cubicBezTo>
                      <a:cubicBezTo>
                        <a:pt x="2583" y="9258"/>
                        <a:pt x="2583" y="9084"/>
                        <a:pt x="2583" y="8911"/>
                      </a:cubicBezTo>
                      <a:lnTo>
                        <a:pt x="2583" y="5398"/>
                      </a:lnTo>
                      <a:cubicBezTo>
                        <a:pt x="2583" y="5140"/>
                        <a:pt x="2505" y="4994"/>
                        <a:pt x="1646" y="5025"/>
                      </a:cubicBezTo>
                      <a:cubicBezTo>
                        <a:pt x="553" y="5082"/>
                        <a:pt x="-72" y="4851"/>
                        <a:pt x="7" y="4361"/>
                      </a:cubicBezTo>
                      <a:cubicBezTo>
                        <a:pt x="85" y="3498"/>
                        <a:pt x="241" y="2635"/>
                        <a:pt x="319" y="1770"/>
                      </a:cubicBezTo>
                      <a:cubicBezTo>
                        <a:pt x="397" y="1596"/>
                        <a:pt x="397" y="1425"/>
                        <a:pt x="397" y="1252"/>
                      </a:cubicBezTo>
                      <a:cubicBezTo>
                        <a:pt x="475" y="560"/>
                        <a:pt x="1490" y="158"/>
                        <a:pt x="3285" y="13"/>
                      </a:cubicBezTo>
                      <a:lnTo>
                        <a:pt x="4379" y="13"/>
                      </a:lnTo>
                      <a:cubicBezTo>
                        <a:pt x="5862" y="-15"/>
                        <a:pt x="7268" y="13"/>
                        <a:pt x="8673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18">
                  <a:extLst>
                    <a:ext uri="{FF2B5EF4-FFF2-40B4-BE49-F238E27FC236}">
                      <a16:creationId xmlns:a16="http://schemas.microsoft.com/office/drawing/2014/main" id="{72F11526-B7C0-4C12-A96B-71570F8875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01502" y="2602151"/>
                  <a:ext cx="478169" cy="478169"/>
                </a:xfrm>
                <a:custGeom>
                  <a:avLst/>
                  <a:gdLst>
                    <a:gd name="T0" fmla="*/ 42 w 83"/>
                    <a:gd name="T1" fmla="*/ 0 h 83"/>
                    <a:gd name="T2" fmla="*/ 83 w 83"/>
                    <a:gd name="T3" fmla="*/ 41 h 83"/>
                    <a:gd name="T4" fmla="*/ 42 w 83"/>
                    <a:gd name="T5" fmla="*/ 83 h 83"/>
                    <a:gd name="T6" fmla="*/ 0 w 83"/>
                    <a:gd name="T7" fmla="*/ 41 h 83"/>
                    <a:gd name="T8" fmla="*/ 42 w 83"/>
                    <a:gd name="T9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83">
                      <a:moveTo>
                        <a:pt x="42" y="0"/>
                      </a:moveTo>
                      <a:cubicBezTo>
                        <a:pt x="65" y="0"/>
                        <a:pt x="82" y="17"/>
                        <a:pt x="83" y="41"/>
                      </a:cubicBezTo>
                      <a:cubicBezTo>
                        <a:pt x="83" y="65"/>
                        <a:pt x="66" y="82"/>
                        <a:pt x="42" y="83"/>
                      </a:cubicBezTo>
                      <a:cubicBezTo>
                        <a:pt x="17" y="83"/>
                        <a:pt x="0" y="65"/>
                        <a:pt x="0" y="41"/>
                      </a:cubicBezTo>
                      <a:cubicBezTo>
                        <a:pt x="0" y="17"/>
                        <a:pt x="18" y="0"/>
                        <a:pt x="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6FEFAE02-4873-43DB-82DA-A443C170507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02BB27-0459-40E1-85FE-6495B500A2F9}"/>
              </a:ext>
            </a:extLst>
          </p:cNvPr>
          <p:cNvSpPr txBox="1"/>
          <p:nvPr/>
        </p:nvSpPr>
        <p:spPr>
          <a:xfrm>
            <a:off x="0" y="6389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AC7A1-7866-4571-9262-CE64899C7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36" y="1138511"/>
            <a:ext cx="2074239" cy="253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9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12FC7-06DF-470F-8FE9-3CB8084B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1" y="2265967"/>
            <a:ext cx="6634581" cy="2090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7512052" y="1223382"/>
            <a:ext cx="4006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Image Processing in ANN</a:t>
            </a: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334139" y="2377484"/>
            <a:ext cx="10008" cy="12317"/>
          </a:xfrm>
          <a:custGeom>
            <a:avLst/>
            <a:gdLst>
              <a:gd name="T0" fmla="*/ 10 w 11"/>
              <a:gd name="T1" fmla="*/ 0 h 13"/>
              <a:gd name="T2" fmla="*/ 4 w 11"/>
              <a:gd name="T3" fmla="*/ 13 h 13"/>
              <a:gd name="T4" fmla="*/ 10 w 11"/>
              <a:gd name="T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3">
                <a:moveTo>
                  <a:pt x="10" y="0"/>
                </a:moveTo>
                <a:cubicBezTo>
                  <a:pt x="11" y="6"/>
                  <a:pt x="9" y="10"/>
                  <a:pt x="4" y="13"/>
                </a:cubicBezTo>
                <a:cubicBezTo>
                  <a:pt x="0" y="6"/>
                  <a:pt x="3" y="2"/>
                  <a:pt x="10" y="0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035388" y="2377484"/>
            <a:ext cx="11547" cy="12317"/>
          </a:xfrm>
          <a:custGeom>
            <a:avLst/>
            <a:gdLst>
              <a:gd name="T0" fmla="*/ 8 w 12"/>
              <a:gd name="T1" fmla="*/ 13 h 13"/>
              <a:gd name="T2" fmla="*/ 2 w 12"/>
              <a:gd name="T3" fmla="*/ 0 h 13"/>
              <a:gd name="T4" fmla="*/ 8 w 12"/>
              <a:gd name="T5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3">
                <a:moveTo>
                  <a:pt x="8" y="13"/>
                </a:moveTo>
                <a:cubicBezTo>
                  <a:pt x="2" y="10"/>
                  <a:pt x="0" y="6"/>
                  <a:pt x="2" y="0"/>
                </a:cubicBezTo>
                <a:cubicBezTo>
                  <a:pt x="9" y="2"/>
                  <a:pt x="12" y="6"/>
                  <a:pt x="8" y="13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6040776" y="2399039"/>
            <a:ext cx="11547" cy="10777"/>
          </a:xfrm>
          <a:custGeom>
            <a:avLst/>
            <a:gdLst>
              <a:gd name="T0" fmla="*/ 6 w 12"/>
              <a:gd name="T1" fmla="*/ 11 h 11"/>
              <a:gd name="T2" fmla="*/ 5 w 12"/>
              <a:gd name="T3" fmla="*/ 0 h 11"/>
              <a:gd name="T4" fmla="*/ 6 w 12"/>
              <a:gd name="T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1">
                <a:moveTo>
                  <a:pt x="6" y="11"/>
                </a:moveTo>
                <a:cubicBezTo>
                  <a:pt x="1" y="8"/>
                  <a:pt x="0" y="4"/>
                  <a:pt x="5" y="0"/>
                </a:cubicBezTo>
                <a:cubicBezTo>
                  <a:pt x="10" y="3"/>
                  <a:pt x="12" y="7"/>
                  <a:pt x="6" y="11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6576566" y="5497537"/>
            <a:ext cx="2310" cy="3079"/>
          </a:xfrm>
          <a:custGeom>
            <a:avLst/>
            <a:gdLst>
              <a:gd name="T0" fmla="*/ 0 w 2"/>
              <a:gd name="T1" fmla="*/ 3 h 3"/>
              <a:gd name="T2" fmla="*/ 1 w 2"/>
              <a:gd name="T3" fmla="*/ 2 h 3"/>
              <a:gd name="T4" fmla="*/ 2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cubicBezTo>
                  <a:pt x="0" y="2"/>
                  <a:pt x="1" y="2"/>
                  <a:pt x="1" y="2"/>
                </a:cubicBezTo>
                <a:cubicBezTo>
                  <a:pt x="1" y="2"/>
                  <a:pt x="2" y="1"/>
                  <a:pt x="2" y="0"/>
                </a:cubicBezTo>
                <a:cubicBezTo>
                  <a:pt x="1" y="1"/>
                  <a:pt x="1" y="2"/>
                  <a:pt x="0" y="3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802198" y="5497537"/>
            <a:ext cx="2310" cy="1540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2 w 2"/>
              <a:gd name="T5" fmla="*/ 2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1"/>
                  <a:pt x="1" y="2"/>
                  <a:pt x="1" y="2"/>
                </a:cubicBezTo>
                <a:cubicBezTo>
                  <a:pt x="1" y="2"/>
                  <a:pt x="1" y="2"/>
                  <a:pt x="2" y="2"/>
                </a:cubicBezTo>
                <a:cubicBezTo>
                  <a:pt x="1" y="2"/>
                  <a:pt x="1" y="1"/>
                  <a:pt x="0" y="0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ABDD69-CF2F-44D4-8C5D-FAD8B953C7FD}"/>
              </a:ext>
            </a:extLst>
          </p:cNvPr>
          <p:cNvSpPr/>
          <p:nvPr/>
        </p:nvSpPr>
        <p:spPr>
          <a:xfrm>
            <a:off x="-767630" y="5915705"/>
            <a:ext cx="9192841" cy="397889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-372755" y="1095210"/>
            <a:ext cx="8520042" cy="4900329"/>
            <a:chOff x="796810" y="2238918"/>
            <a:chExt cx="5787454" cy="3328672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1330290" y="2238918"/>
              <a:ext cx="4719724" cy="3117743"/>
            </a:xfrm>
            <a:custGeom>
              <a:avLst/>
              <a:gdLst>
                <a:gd name="T0" fmla="*/ 4914 w 4918"/>
                <a:gd name="T1" fmla="*/ 178 h 3248"/>
                <a:gd name="T2" fmla="*/ 4915 w 4918"/>
                <a:gd name="T3" fmla="*/ 713 h 3248"/>
                <a:gd name="T4" fmla="*/ 4915 w 4918"/>
                <a:gd name="T5" fmla="*/ 2133 h 3248"/>
                <a:gd name="T6" fmla="*/ 4918 w 4918"/>
                <a:gd name="T7" fmla="*/ 3248 h 3248"/>
                <a:gd name="T8" fmla="*/ 1 w 4918"/>
                <a:gd name="T9" fmla="*/ 3248 h 3248"/>
                <a:gd name="T10" fmla="*/ 1 w 4918"/>
                <a:gd name="T11" fmla="*/ 2183 h 3248"/>
                <a:gd name="T12" fmla="*/ 0 w 4918"/>
                <a:gd name="T13" fmla="*/ 229 h 3248"/>
                <a:gd name="T14" fmla="*/ 8 w 4918"/>
                <a:gd name="T15" fmla="*/ 157 h 3248"/>
                <a:gd name="T16" fmla="*/ 14 w 4918"/>
                <a:gd name="T17" fmla="*/ 143 h 3248"/>
                <a:gd name="T18" fmla="*/ 141 w 4918"/>
                <a:gd name="T19" fmla="*/ 12 h 3248"/>
                <a:gd name="T20" fmla="*/ 218 w 4918"/>
                <a:gd name="T21" fmla="*/ 0 h 3248"/>
                <a:gd name="T22" fmla="*/ 4712 w 4918"/>
                <a:gd name="T23" fmla="*/ 1 h 3248"/>
                <a:gd name="T24" fmla="*/ 4905 w 4918"/>
                <a:gd name="T25" fmla="*/ 143 h 3248"/>
                <a:gd name="T26" fmla="*/ 4911 w 4918"/>
                <a:gd name="T27" fmla="*/ 157 h 3248"/>
                <a:gd name="T28" fmla="*/ 4913 w 4918"/>
                <a:gd name="T29" fmla="*/ 167 h 3248"/>
                <a:gd name="T30" fmla="*/ 4914 w 4918"/>
                <a:gd name="T31" fmla="*/ 178 h 3248"/>
                <a:gd name="T32" fmla="*/ 2459 w 4918"/>
                <a:gd name="T33" fmla="*/ 201 h 3248"/>
                <a:gd name="T34" fmla="*/ 267 w 4918"/>
                <a:gd name="T35" fmla="*/ 200 h 3248"/>
                <a:gd name="T36" fmla="*/ 233 w 4918"/>
                <a:gd name="T37" fmla="*/ 235 h 3248"/>
                <a:gd name="T38" fmla="*/ 233 w 4918"/>
                <a:gd name="T39" fmla="*/ 3008 h 3248"/>
                <a:gd name="T40" fmla="*/ 272 w 4918"/>
                <a:gd name="T41" fmla="*/ 3047 h 3248"/>
                <a:gd name="T42" fmla="*/ 4652 w 4918"/>
                <a:gd name="T43" fmla="*/ 3047 h 3248"/>
                <a:gd name="T44" fmla="*/ 4686 w 4918"/>
                <a:gd name="T45" fmla="*/ 3013 h 3248"/>
                <a:gd name="T46" fmla="*/ 4686 w 4918"/>
                <a:gd name="T47" fmla="*/ 235 h 3248"/>
                <a:gd name="T48" fmla="*/ 4652 w 4918"/>
                <a:gd name="T49" fmla="*/ 200 h 3248"/>
                <a:gd name="T50" fmla="*/ 2459 w 4918"/>
                <a:gd name="T51" fmla="*/ 201 h 3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18" h="3248">
                  <a:moveTo>
                    <a:pt x="4914" y="178"/>
                  </a:moveTo>
                  <a:cubicBezTo>
                    <a:pt x="4914" y="356"/>
                    <a:pt x="4915" y="535"/>
                    <a:pt x="4915" y="713"/>
                  </a:cubicBezTo>
                  <a:cubicBezTo>
                    <a:pt x="4915" y="1187"/>
                    <a:pt x="4915" y="1660"/>
                    <a:pt x="4915" y="2133"/>
                  </a:cubicBezTo>
                  <a:cubicBezTo>
                    <a:pt x="4916" y="2491"/>
                    <a:pt x="4918" y="3248"/>
                    <a:pt x="4918" y="3248"/>
                  </a:cubicBezTo>
                  <a:cubicBezTo>
                    <a:pt x="1" y="3248"/>
                    <a:pt x="1" y="3248"/>
                    <a:pt x="1" y="3248"/>
                  </a:cubicBezTo>
                  <a:cubicBezTo>
                    <a:pt x="1" y="2893"/>
                    <a:pt x="1" y="2537"/>
                    <a:pt x="1" y="2183"/>
                  </a:cubicBezTo>
                  <a:cubicBezTo>
                    <a:pt x="1" y="1532"/>
                    <a:pt x="1" y="880"/>
                    <a:pt x="0" y="229"/>
                  </a:cubicBezTo>
                  <a:cubicBezTo>
                    <a:pt x="0" y="205"/>
                    <a:pt x="2" y="181"/>
                    <a:pt x="8" y="157"/>
                  </a:cubicBezTo>
                  <a:cubicBezTo>
                    <a:pt x="13" y="154"/>
                    <a:pt x="15" y="150"/>
                    <a:pt x="14" y="143"/>
                  </a:cubicBezTo>
                  <a:cubicBezTo>
                    <a:pt x="33" y="77"/>
                    <a:pt x="77" y="34"/>
                    <a:pt x="141" y="12"/>
                  </a:cubicBezTo>
                  <a:cubicBezTo>
                    <a:pt x="166" y="3"/>
                    <a:pt x="191" y="0"/>
                    <a:pt x="218" y="0"/>
                  </a:cubicBezTo>
                  <a:cubicBezTo>
                    <a:pt x="1716" y="1"/>
                    <a:pt x="3214" y="1"/>
                    <a:pt x="4712" y="1"/>
                  </a:cubicBezTo>
                  <a:cubicBezTo>
                    <a:pt x="4802" y="1"/>
                    <a:pt x="4888" y="64"/>
                    <a:pt x="4905" y="143"/>
                  </a:cubicBezTo>
                  <a:cubicBezTo>
                    <a:pt x="4903" y="150"/>
                    <a:pt x="4905" y="154"/>
                    <a:pt x="4911" y="157"/>
                  </a:cubicBezTo>
                  <a:cubicBezTo>
                    <a:pt x="4911" y="160"/>
                    <a:pt x="4912" y="164"/>
                    <a:pt x="4913" y="167"/>
                  </a:cubicBezTo>
                  <a:cubicBezTo>
                    <a:pt x="4908" y="171"/>
                    <a:pt x="4909" y="175"/>
                    <a:pt x="4914" y="178"/>
                  </a:cubicBezTo>
                  <a:close/>
                  <a:moveTo>
                    <a:pt x="2459" y="201"/>
                  </a:moveTo>
                  <a:cubicBezTo>
                    <a:pt x="1728" y="201"/>
                    <a:pt x="998" y="201"/>
                    <a:pt x="267" y="200"/>
                  </a:cubicBezTo>
                  <a:cubicBezTo>
                    <a:pt x="238" y="200"/>
                    <a:pt x="233" y="208"/>
                    <a:pt x="233" y="235"/>
                  </a:cubicBezTo>
                  <a:cubicBezTo>
                    <a:pt x="233" y="1159"/>
                    <a:pt x="233" y="2084"/>
                    <a:pt x="233" y="3008"/>
                  </a:cubicBezTo>
                  <a:cubicBezTo>
                    <a:pt x="233" y="3047"/>
                    <a:pt x="233" y="3047"/>
                    <a:pt x="272" y="3047"/>
                  </a:cubicBezTo>
                  <a:cubicBezTo>
                    <a:pt x="1732" y="3047"/>
                    <a:pt x="3192" y="3047"/>
                    <a:pt x="4652" y="3047"/>
                  </a:cubicBezTo>
                  <a:cubicBezTo>
                    <a:pt x="4679" y="3047"/>
                    <a:pt x="4686" y="3040"/>
                    <a:pt x="4686" y="3013"/>
                  </a:cubicBezTo>
                  <a:cubicBezTo>
                    <a:pt x="4685" y="2087"/>
                    <a:pt x="4685" y="1161"/>
                    <a:pt x="4686" y="235"/>
                  </a:cubicBezTo>
                  <a:cubicBezTo>
                    <a:pt x="4686" y="207"/>
                    <a:pt x="4680" y="200"/>
                    <a:pt x="4652" y="200"/>
                  </a:cubicBezTo>
                  <a:cubicBezTo>
                    <a:pt x="3921" y="201"/>
                    <a:pt x="3190" y="201"/>
                    <a:pt x="2459" y="2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257132" y="5357431"/>
              <a:ext cx="866809" cy="79291"/>
            </a:xfrm>
            <a:custGeom>
              <a:avLst/>
              <a:gdLst>
                <a:gd name="T0" fmla="*/ 0 w 903"/>
                <a:gd name="T1" fmla="*/ 0 h 83"/>
                <a:gd name="T2" fmla="*/ 903 w 903"/>
                <a:gd name="T3" fmla="*/ 0 h 83"/>
                <a:gd name="T4" fmla="*/ 816 w 903"/>
                <a:gd name="T5" fmla="*/ 83 h 83"/>
                <a:gd name="T6" fmla="*/ 87 w 903"/>
                <a:gd name="T7" fmla="*/ 83 h 83"/>
                <a:gd name="T8" fmla="*/ 0 w 90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3" h="83">
                  <a:moveTo>
                    <a:pt x="0" y="0"/>
                  </a:moveTo>
                  <a:cubicBezTo>
                    <a:pt x="301" y="0"/>
                    <a:pt x="602" y="0"/>
                    <a:pt x="903" y="0"/>
                  </a:cubicBezTo>
                  <a:cubicBezTo>
                    <a:pt x="900" y="45"/>
                    <a:pt x="861" y="83"/>
                    <a:pt x="816" y="83"/>
                  </a:cubicBezTo>
                  <a:cubicBezTo>
                    <a:pt x="573" y="83"/>
                    <a:pt x="330" y="83"/>
                    <a:pt x="87" y="83"/>
                  </a:cubicBezTo>
                  <a:cubicBezTo>
                    <a:pt x="42" y="83"/>
                    <a:pt x="2" y="4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796810" y="5356661"/>
              <a:ext cx="5787454" cy="144725"/>
            </a:xfrm>
            <a:custGeom>
              <a:avLst/>
              <a:gdLst>
                <a:gd name="T0" fmla="*/ 135 w 6031"/>
                <a:gd name="T1" fmla="*/ 150 h 151"/>
                <a:gd name="T2" fmla="*/ 1969 w 6031"/>
                <a:gd name="T3" fmla="*/ 151 h 151"/>
                <a:gd name="T4" fmla="*/ 1969 w 6031"/>
                <a:gd name="T5" fmla="*/ 150 h 151"/>
                <a:gd name="T6" fmla="*/ 2640 w 6031"/>
                <a:gd name="T7" fmla="*/ 150 h 151"/>
                <a:gd name="T8" fmla="*/ 2772 w 6031"/>
                <a:gd name="T9" fmla="*/ 151 h 151"/>
                <a:gd name="T10" fmla="*/ 2977 w 6031"/>
                <a:gd name="T11" fmla="*/ 151 h 151"/>
                <a:gd name="T12" fmla="*/ 3343 w 6031"/>
                <a:gd name="T13" fmla="*/ 151 h 151"/>
                <a:gd name="T14" fmla="*/ 4495 w 6031"/>
                <a:gd name="T15" fmla="*/ 151 h 151"/>
                <a:gd name="T16" fmla="*/ 4698 w 6031"/>
                <a:gd name="T17" fmla="*/ 151 h 151"/>
                <a:gd name="T18" fmla="*/ 5896 w 6031"/>
                <a:gd name="T19" fmla="*/ 150 h 151"/>
                <a:gd name="T20" fmla="*/ 6025 w 6031"/>
                <a:gd name="T21" fmla="*/ 147 h 151"/>
                <a:gd name="T22" fmla="*/ 6029 w 6031"/>
                <a:gd name="T23" fmla="*/ 36 h 151"/>
                <a:gd name="T24" fmla="*/ 5994 w 6031"/>
                <a:gd name="T25" fmla="*/ 0 h 151"/>
                <a:gd name="T26" fmla="*/ 4782 w 6031"/>
                <a:gd name="T27" fmla="*/ 1 h 151"/>
                <a:gd name="T28" fmla="*/ 3467 w 6031"/>
                <a:gd name="T29" fmla="*/ 1 h 151"/>
                <a:gd name="T30" fmla="*/ 3380 w 6031"/>
                <a:gd name="T31" fmla="*/ 85 h 151"/>
                <a:gd name="T32" fmla="*/ 2651 w 6031"/>
                <a:gd name="T33" fmla="*/ 85 h 151"/>
                <a:gd name="T34" fmla="*/ 2564 w 6031"/>
                <a:gd name="T35" fmla="*/ 1 h 151"/>
                <a:gd name="T36" fmla="*/ 1249 w 6031"/>
                <a:gd name="T37" fmla="*/ 1 h 151"/>
                <a:gd name="T38" fmla="*/ 37 w 6031"/>
                <a:gd name="T39" fmla="*/ 0 h 151"/>
                <a:gd name="T40" fmla="*/ 2 w 6031"/>
                <a:gd name="T41" fmla="*/ 36 h 151"/>
                <a:gd name="T42" fmla="*/ 6 w 6031"/>
                <a:gd name="T43" fmla="*/ 147 h 151"/>
                <a:gd name="T44" fmla="*/ 135 w 6031"/>
                <a:gd name="T4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1" h="151">
                  <a:moveTo>
                    <a:pt x="135" y="150"/>
                  </a:moveTo>
                  <a:cubicBezTo>
                    <a:pt x="746" y="151"/>
                    <a:pt x="1358" y="151"/>
                    <a:pt x="1969" y="151"/>
                  </a:cubicBezTo>
                  <a:cubicBezTo>
                    <a:pt x="1969" y="150"/>
                    <a:pt x="1969" y="150"/>
                    <a:pt x="1969" y="150"/>
                  </a:cubicBezTo>
                  <a:cubicBezTo>
                    <a:pt x="2193" y="150"/>
                    <a:pt x="2416" y="150"/>
                    <a:pt x="2640" y="150"/>
                  </a:cubicBezTo>
                  <a:cubicBezTo>
                    <a:pt x="2684" y="150"/>
                    <a:pt x="2728" y="151"/>
                    <a:pt x="2772" y="151"/>
                  </a:cubicBezTo>
                  <a:cubicBezTo>
                    <a:pt x="2840" y="151"/>
                    <a:pt x="2909" y="151"/>
                    <a:pt x="2977" y="151"/>
                  </a:cubicBezTo>
                  <a:cubicBezTo>
                    <a:pt x="3099" y="150"/>
                    <a:pt x="3221" y="151"/>
                    <a:pt x="3343" y="151"/>
                  </a:cubicBezTo>
                  <a:cubicBezTo>
                    <a:pt x="3727" y="151"/>
                    <a:pt x="4111" y="151"/>
                    <a:pt x="4495" y="151"/>
                  </a:cubicBezTo>
                  <a:cubicBezTo>
                    <a:pt x="4564" y="151"/>
                    <a:pt x="4631" y="151"/>
                    <a:pt x="4698" y="151"/>
                  </a:cubicBezTo>
                  <a:cubicBezTo>
                    <a:pt x="5097" y="151"/>
                    <a:pt x="5497" y="151"/>
                    <a:pt x="5896" y="150"/>
                  </a:cubicBezTo>
                  <a:cubicBezTo>
                    <a:pt x="5938" y="150"/>
                    <a:pt x="5983" y="146"/>
                    <a:pt x="6025" y="147"/>
                  </a:cubicBezTo>
                  <a:cubicBezTo>
                    <a:pt x="6031" y="133"/>
                    <a:pt x="6029" y="73"/>
                    <a:pt x="6029" y="36"/>
                  </a:cubicBezTo>
                  <a:cubicBezTo>
                    <a:pt x="6029" y="8"/>
                    <a:pt x="6023" y="0"/>
                    <a:pt x="5994" y="0"/>
                  </a:cubicBezTo>
                  <a:cubicBezTo>
                    <a:pt x="5821" y="1"/>
                    <a:pt x="4974" y="1"/>
                    <a:pt x="4782" y="1"/>
                  </a:cubicBezTo>
                  <a:cubicBezTo>
                    <a:pt x="4608" y="1"/>
                    <a:pt x="3467" y="1"/>
                    <a:pt x="3467" y="1"/>
                  </a:cubicBezTo>
                  <a:cubicBezTo>
                    <a:pt x="3464" y="46"/>
                    <a:pt x="3425" y="84"/>
                    <a:pt x="3380" y="85"/>
                  </a:cubicBezTo>
                  <a:cubicBezTo>
                    <a:pt x="3137" y="85"/>
                    <a:pt x="2894" y="85"/>
                    <a:pt x="2651" y="85"/>
                  </a:cubicBezTo>
                  <a:cubicBezTo>
                    <a:pt x="2606" y="84"/>
                    <a:pt x="2566" y="46"/>
                    <a:pt x="2564" y="1"/>
                  </a:cubicBezTo>
                  <a:cubicBezTo>
                    <a:pt x="2564" y="1"/>
                    <a:pt x="1413" y="1"/>
                    <a:pt x="1249" y="1"/>
                  </a:cubicBezTo>
                  <a:cubicBezTo>
                    <a:pt x="1057" y="1"/>
                    <a:pt x="210" y="1"/>
                    <a:pt x="37" y="0"/>
                  </a:cubicBezTo>
                  <a:cubicBezTo>
                    <a:pt x="8" y="0"/>
                    <a:pt x="2" y="8"/>
                    <a:pt x="2" y="36"/>
                  </a:cubicBezTo>
                  <a:cubicBezTo>
                    <a:pt x="2" y="72"/>
                    <a:pt x="0" y="133"/>
                    <a:pt x="6" y="147"/>
                  </a:cubicBezTo>
                  <a:cubicBezTo>
                    <a:pt x="48" y="146"/>
                    <a:pt x="93" y="150"/>
                    <a:pt x="135" y="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802198" y="5497537"/>
              <a:ext cx="5776677" cy="70053"/>
            </a:xfrm>
            <a:custGeom>
              <a:avLst/>
              <a:gdLst>
                <a:gd name="T0" fmla="*/ 5890 w 6019"/>
                <a:gd name="T1" fmla="*/ 3 h 73"/>
                <a:gd name="T2" fmla="*/ 3337 w 6019"/>
                <a:gd name="T3" fmla="*/ 4 h 73"/>
                <a:gd name="T4" fmla="*/ 2892 w 6019"/>
                <a:gd name="T5" fmla="*/ 5 h 73"/>
                <a:gd name="T6" fmla="*/ 2634 w 6019"/>
                <a:gd name="T7" fmla="*/ 3 h 73"/>
                <a:gd name="T8" fmla="*/ 1963 w 6019"/>
                <a:gd name="T9" fmla="*/ 4 h 73"/>
                <a:gd name="T10" fmla="*/ 1963 w 6019"/>
                <a:gd name="T11" fmla="*/ 4 h 73"/>
                <a:gd name="T12" fmla="*/ 129 w 6019"/>
                <a:gd name="T13" fmla="*/ 3 h 73"/>
                <a:gd name="T14" fmla="*/ 0 w 6019"/>
                <a:gd name="T15" fmla="*/ 0 h 73"/>
                <a:gd name="T16" fmla="*/ 117 w 6019"/>
                <a:gd name="T17" fmla="*/ 59 h 73"/>
                <a:gd name="T18" fmla="*/ 579 w 6019"/>
                <a:gd name="T19" fmla="*/ 70 h 73"/>
                <a:gd name="T20" fmla="*/ 1963 w 6019"/>
                <a:gd name="T21" fmla="*/ 71 h 73"/>
                <a:gd name="T22" fmla="*/ 1963 w 6019"/>
                <a:gd name="T23" fmla="*/ 71 h 73"/>
                <a:gd name="T24" fmla="*/ 5440 w 6019"/>
                <a:gd name="T25" fmla="*/ 70 h 73"/>
                <a:gd name="T26" fmla="*/ 5902 w 6019"/>
                <a:gd name="T27" fmla="*/ 59 h 73"/>
                <a:gd name="T28" fmla="*/ 6019 w 6019"/>
                <a:gd name="T29" fmla="*/ 0 h 73"/>
                <a:gd name="T30" fmla="*/ 5890 w 6019"/>
                <a:gd name="T31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19" h="73">
                  <a:moveTo>
                    <a:pt x="5890" y="3"/>
                  </a:moveTo>
                  <a:cubicBezTo>
                    <a:pt x="5039" y="4"/>
                    <a:pt x="4188" y="4"/>
                    <a:pt x="3337" y="4"/>
                  </a:cubicBezTo>
                  <a:cubicBezTo>
                    <a:pt x="3189" y="4"/>
                    <a:pt x="3040" y="3"/>
                    <a:pt x="2892" y="5"/>
                  </a:cubicBezTo>
                  <a:cubicBezTo>
                    <a:pt x="2806" y="6"/>
                    <a:pt x="2720" y="3"/>
                    <a:pt x="2634" y="3"/>
                  </a:cubicBezTo>
                  <a:cubicBezTo>
                    <a:pt x="2410" y="4"/>
                    <a:pt x="2187" y="4"/>
                    <a:pt x="1963" y="4"/>
                  </a:cubicBezTo>
                  <a:cubicBezTo>
                    <a:pt x="1963" y="4"/>
                    <a:pt x="1963" y="4"/>
                    <a:pt x="1963" y="4"/>
                  </a:cubicBezTo>
                  <a:cubicBezTo>
                    <a:pt x="1352" y="4"/>
                    <a:pt x="740" y="4"/>
                    <a:pt x="129" y="3"/>
                  </a:cubicBezTo>
                  <a:cubicBezTo>
                    <a:pt x="87" y="3"/>
                    <a:pt x="42" y="0"/>
                    <a:pt x="0" y="0"/>
                  </a:cubicBezTo>
                  <a:cubicBezTo>
                    <a:pt x="20" y="41"/>
                    <a:pt x="74" y="53"/>
                    <a:pt x="117" y="59"/>
                  </a:cubicBezTo>
                  <a:cubicBezTo>
                    <a:pt x="279" y="73"/>
                    <a:pt x="425" y="70"/>
                    <a:pt x="579" y="70"/>
                  </a:cubicBezTo>
                  <a:cubicBezTo>
                    <a:pt x="1040" y="71"/>
                    <a:pt x="1502" y="71"/>
                    <a:pt x="1963" y="71"/>
                  </a:cubicBezTo>
                  <a:cubicBezTo>
                    <a:pt x="1963" y="71"/>
                    <a:pt x="1963" y="71"/>
                    <a:pt x="1963" y="71"/>
                  </a:cubicBezTo>
                  <a:cubicBezTo>
                    <a:pt x="3122" y="71"/>
                    <a:pt x="4281" y="71"/>
                    <a:pt x="5440" y="70"/>
                  </a:cubicBezTo>
                  <a:cubicBezTo>
                    <a:pt x="5594" y="70"/>
                    <a:pt x="5740" y="73"/>
                    <a:pt x="5902" y="59"/>
                  </a:cubicBezTo>
                  <a:cubicBezTo>
                    <a:pt x="5945" y="53"/>
                    <a:pt x="5999" y="41"/>
                    <a:pt x="6019" y="0"/>
                  </a:cubicBezTo>
                  <a:cubicBezTo>
                    <a:pt x="5977" y="0"/>
                    <a:pt x="5932" y="3"/>
                    <a:pt x="5890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4418C8C8-B29D-40CF-AFCF-1FA036E489D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Content Placeholder 8">
            <a:extLst>
              <a:ext uri="{FF2B5EF4-FFF2-40B4-BE49-F238E27FC236}">
                <a16:creationId xmlns:a16="http://schemas.microsoft.com/office/drawing/2014/main" id="{6DDDE4E5-8FB2-43A7-88F7-5090EE2FA2D1}"/>
              </a:ext>
            </a:extLst>
          </p:cNvPr>
          <p:cNvSpPr txBox="1">
            <a:spLocks/>
          </p:cNvSpPr>
          <p:nvPr/>
        </p:nvSpPr>
        <p:spPr>
          <a:xfrm>
            <a:off x="7666516" y="2476259"/>
            <a:ext cx="4152477" cy="3425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Regular Neural Nets don’t scale well to full images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CIFAR-10 images size 32x32x3 (32x32, 3 color channels - RGB)  → 32*32*3 = 3072 weights in a single neuron in a first hidden layer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200x200x3 image → 200*200*3 = 120,000 weights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would add up quickly → quickly lead to overfitting.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order to reduce the number of parameters, it is used by using the convolution method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23639-DF66-4A73-BD9E-910E874B9ACB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16888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284188" y="562990"/>
            <a:ext cx="4359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Convolutional Neural Network Overview</a:t>
            </a: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334139" y="2377484"/>
            <a:ext cx="10008" cy="12317"/>
          </a:xfrm>
          <a:custGeom>
            <a:avLst/>
            <a:gdLst>
              <a:gd name="T0" fmla="*/ 10 w 11"/>
              <a:gd name="T1" fmla="*/ 0 h 13"/>
              <a:gd name="T2" fmla="*/ 4 w 11"/>
              <a:gd name="T3" fmla="*/ 13 h 13"/>
              <a:gd name="T4" fmla="*/ 10 w 11"/>
              <a:gd name="T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3">
                <a:moveTo>
                  <a:pt x="10" y="0"/>
                </a:moveTo>
                <a:cubicBezTo>
                  <a:pt x="11" y="6"/>
                  <a:pt x="9" y="10"/>
                  <a:pt x="4" y="13"/>
                </a:cubicBezTo>
                <a:cubicBezTo>
                  <a:pt x="0" y="6"/>
                  <a:pt x="3" y="2"/>
                  <a:pt x="10" y="0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035388" y="2377484"/>
            <a:ext cx="11547" cy="12317"/>
          </a:xfrm>
          <a:custGeom>
            <a:avLst/>
            <a:gdLst>
              <a:gd name="T0" fmla="*/ 8 w 12"/>
              <a:gd name="T1" fmla="*/ 13 h 13"/>
              <a:gd name="T2" fmla="*/ 2 w 12"/>
              <a:gd name="T3" fmla="*/ 0 h 13"/>
              <a:gd name="T4" fmla="*/ 8 w 12"/>
              <a:gd name="T5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3">
                <a:moveTo>
                  <a:pt x="8" y="13"/>
                </a:moveTo>
                <a:cubicBezTo>
                  <a:pt x="2" y="10"/>
                  <a:pt x="0" y="6"/>
                  <a:pt x="2" y="0"/>
                </a:cubicBezTo>
                <a:cubicBezTo>
                  <a:pt x="9" y="2"/>
                  <a:pt x="12" y="6"/>
                  <a:pt x="8" y="13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6040776" y="2399039"/>
            <a:ext cx="11547" cy="10777"/>
          </a:xfrm>
          <a:custGeom>
            <a:avLst/>
            <a:gdLst>
              <a:gd name="T0" fmla="*/ 6 w 12"/>
              <a:gd name="T1" fmla="*/ 11 h 11"/>
              <a:gd name="T2" fmla="*/ 5 w 12"/>
              <a:gd name="T3" fmla="*/ 0 h 11"/>
              <a:gd name="T4" fmla="*/ 6 w 12"/>
              <a:gd name="T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1">
                <a:moveTo>
                  <a:pt x="6" y="11"/>
                </a:moveTo>
                <a:cubicBezTo>
                  <a:pt x="1" y="8"/>
                  <a:pt x="0" y="4"/>
                  <a:pt x="5" y="0"/>
                </a:cubicBezTo>
                <a:cubicBezTo>
                  <a:pt x="10" y="3"/>
                  <a:pt x="12" y="7"/>
                  <a:pt x="6" y="11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6576566" y="5497537"/>
            <a:ext cx="2310" cy="3079"/>
          </a:xfrm>
          <a:custGeom>
            <a:avLst/>
            <a:gdLst>
              <a:gd name="T0" fmla="*/ 0 w 2"/>
              <a:gd name="T1" fmla="*/ 3 h 3"/>
              <a:gd name="T2" fmla="*/ 1 w 2"/>
              <a:gd name="T3" fmla="*/ 2 h 3"/>
              <a:gd name="T4" fmla="*/ 2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cubicBezTo>
                  <a:pt x="0" y="2"/>
                  <a:pt x="1" y="2"/>
                  <a:pt x="1" y="2"/>
                </a:cubicBezTo>
                <a:cubicBezTo>
                  <a:pt x="1" y="2"/>
                  <a:pt x="2" y="1"/>
                  <a:pt x="2" y="0"/>
                </a:cubicBezTo>
                <a:cubicBezTo>
                  <a:pt x="1" y="1"/>
                  <a:pt x="1" y="2"/>
                  <a:pt x="0" y="3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802198" y="5497537"/>
            <a:ext cx="2310" cy="1540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2 w 2"/>
              <a:gd name="T5" fmla="*/ 2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1"/>
                  <a:pt x="1" y="2"/>
                  <a:pt x="1" y="2"/>
                </a:cubicBezTo>
                <a:cubicBezTo>
                  <a:pt x="1" y="2"/>
                  <a:pt x="1" y="2"/>
                  <a:pt x="2" y="2"/>
                </a:cubicBezTo>
                <a:cubicBezTo>
                  <a:pt x="1" y="2"/>
                  <a:pt x="1" y="1"/>
                  <a:pt x="0" y="0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0AF765-9CB7-481C-986D-861E999741A9}"/>
              </a:ext>
            </a:extLst>
          </p:cNvPr>
          <p:cNvGrpSpPr/>
          <p:nvPr/>
        </p:nvGrpSpPr>
        <p:grpSpPr>
          <a:xfrm>
            <a:off x="4007282" y="1149847"/>
            <a:ext cx="9361519" cy="5145163"/>
            <a:chOff x="-390547" y="1519097"/>
            <a:chExt cx="9361519" cy="514516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7ABDD69-CF2F-44D4-8C5D-FAD8B953C7FD}"/>
                </a:ext>
              </a:extLst>
            </p:cNvPr>
            <p:cNvSpPr/>
            <p:nvPr/>
          </p:nvSpPr>
          <p:spPr>
            <a:xfrm>
              <a:off x="-221869" y="6266371"/>
              <a:ext cx="9192841" cy="3978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-390547" y="1519097"/>
              <a:ext cx="8520042" cy="4900329"/>
              <a:chOff x="796810" y="2238918"/>
              <a:chExt cx="5787454" cy="3328672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330290" y="2238918"/>
                <a:ext cx="4719724" cy="3117743"/>
              </a:xfrm>
              <a:custGeom>
                <a:avLst/>
                <a:gdLst>
                  <a:gd name="T0" fmla="*/ 4914 w 4918"/>
                  <a:gd name="T1" fmla="*/ 178 h 3248"/>
                  <a:gd name="T2" fmla="*/ 4915 w 4918"/>
                  <a:gd name="T3" fmla="*/ 713 h 3248"/>
                  <a:gd name="T4" fmla="*/ 4915 w 4918"/>
                  <a:gd name="T5" fmla="*/ 2133 h 3248"/>
                  <a:gd name="T6" fmla="*/ 4918 w 4918"/>
                  <a:gd name="T7" fmla="*/ 3248 h 3248"/>
                  <a:gd name="T8" fmla="*/ 1 w 4918"/>
                  <a:gd name="T9" fmla="*/ 3248 h 3248"/>
                  <a:gd name="T10" fmla="*/ 1 w 4918"/>
                  <a:gd name="T11" fmla="*/ 2183 h 3248"/>
                  <a:gd name="T12" fmla="*/ 0 w 4918"/>
                  <a:gd name="T13" fmla="*/ 229 h 3248"/>
                  <a:gd name="T14" fmla="*/ 8 w 4918"/>
                  <a:gd name="T15" fmla="*/ 157 h 3248"/>
                  <a:gd name="T16" fmla="*/ 14 w 4918"/>
                  <a:gd name="T17" fmla="*/ 143 h 3248"/>
                  <a:gd name="T18" fmla="*/ 141 w 4918"/>
                  <a:gd name="T19" fmla="*/ 12 h 3248"/>
                  <a:gd name="T20" fmla="*/ 218 w 4918"/>
                  <a:gd name="T21" fmla="*/ 0 h 3248"/>
                  <a:gd name="T22" fmla="*/ 4712 w 4918"/>
                  <a:gd name="T23" fmla="*/ 1 h 3248"/>
                  <a:gd name="T24" fmla="*/ 4905 w 4918"/>
                  <a:gd name="T25" fmla="*/ 143 h 3248"/>
                  <a:gd name="T26" fmla="*/ 4911 w 4918"/>
                  <a:gd name="T27" fmla="*/ 157 h 3248"/>
                  <a:gd name="T28" fmla="*/ 4913 w 4918"/>
                  <a:gd name="T29" fmla="*/ 167 h 3248"/>
                  <a:gd name="T30" fmla="*/ 4914 w 4918"/>
                  <a:gd name="T31" fmla="*/ 178 h 3248"/>
                  <a:gd name="T32" fmla="*/ 2459 w 4918"/>
                  <a:gd name="T33" fmla="*/ 201 h 3248"/>
                  <a:gd name="T34" fmla="*/ 267 w 4918"/>
                  <a:gd name="T35" fmla="*/ 200 h 3248"/>
                  <a:gd name="T36" fmla="*/ 233 w 4918"/>
                  <a:gd name="T37" fmla="*/ 235 h 3248"/>
                  <a:gd name="T38" fmla="*/ 233 w 4918"/>
                  <a:gd name="T39" fmla="*/ 3008 h 3248"/>
                  <a:gd name="T40" fmla="*/ 272 w 4918"/>
                  <a:gd name="T41" fmla="*/ 3047 h 3248"/>
                  <a:gd name="T42" fmla="*/ 4652 w 4918"/>
                  <a:gd name="T43" fmla="*/ 3047 h 3248"/>
                  <a:gd name="T44" fmla="*/ 4686 w 4918"/>
                  <a:gd name="T45" fmla="*/ 3013 h 3248"/>
                  <a:gd name="T46" fmla="*/ 4686 w 4918"/>
                  <a:gd name="T47" fmla="*/ 235 h 3248"/>
                  <a:gd name="T48" fmla="*/ 4652 w 4918"/>
                  <a:gd name="T49" fmla="*/ 200 h 3248"/>
                  <a:gd name="T50" fmla="*/ 2459 w 4918"/>
                  <a:gd name="T51" fmla="*/ 201 h 3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18" h="3248">
                    <a:moveTo>
                      <a:pt x="4914" y="178"/>
                    </a:moveTo>
                    <a:cubicBezTo>
                      <a:pt x="4914" y="356"/>
                      <a:pt x="4915" y="535"/>
                      <a:pt x="4915" y="713"/>
                    </a:cubicBezTo>
                    <a:cubicBezTo>
                      <a:pt x="4915" y="1187"/>
                      <a:pt x="4915" y="1660"/>
                      <a:pt x="4915" y="2133"/>
                    </a:cubicBezTo>
                    <a:cubicBezTo>
                      <a:pt x="4916" y="2491"/>
                      <a:pt x="4918" y="3248"/>
                      <a:pt x="4918" y="3248"/>
                    </a:cubicBezTo>
                    <a:cubicBezTo>
                      <a:pt x="1" y="3248"/>
                      <a:pt x="1" y="3248"/>
                      <a:pt x="1" y="3248"/>
                    </a:cubicBezTo>
                    <a:cubicBezTo>
                      <a:pt x="1" y="2893"/>
                      <a:pt x="1" y="2537"/>
                      <a:pt x="1" y="2183"/>
                    </a:cubicBezTo>
                    <a:cubicBezTo>
                      <a:pt x="1" y="1532"/>
                      <a:pt x="1" y="880"/>
                      <a:pt x="0" y="229"/>
                    </a:cubicBezTo>
                    <a:cubicBezTo>
                      <a:pt x="0" y="205"/>
                      <a:pt x="2" y="181"/>
                      <a:pt x="8" y="157"/>
                    </a:cubicBezTo>
                    <a:cubicBezTo>
                      <a:pt x="13" y="154"/>
                      <a:pt x="15" y="150"/>
                      <a:pt x="14" y="143"/>
                    </a:cubicBezTo>
                    <a:cubicBezTo>
                      <a:pt x="33" y="77"/>
                      <a:pt x="77" y="34"/>
                      <a:pt x="141" y="12"/>
                    </a:cubicBezTo>
                    <a:cubicBezTo>
                      <a:pt x="166" y="3"/>
                      <a:pt x="191" y="0"/>
                      <a:pt x="218" y="0"/>
                    </a:cubicBezTo>
                    <a:cubicBezTo>
                      <a:pt x="1716" y="1"/>
                      <a:pt x="3214" y="1"/>
                      <a:pt x="4712" y="1"/>
                    </a:cubicBezTo>
                    <a:cubicBezTo>
                      <a:pt x="4802" y="1"/>
                      <a:pt x="4888" y="64"/>
                      <a:pt x="4905" y="143"/>
                    </a:cubicBezTo>
                    <a:cubicBezTo>
                      <a:pt x="4903" y="150"/>
                      <a:pt x="4905" y="154"/>
                      <a:pt x="4911" y="157"/>
                    </a:cubicBezTo>
                    <a:cubicBezTo>
                      <a:pt x="4911" y="160"/>
                      <a:pt x="4912" y="164"/>
                      <a:pt x="4913" y="167"/>
                    </a:cubicBezTo>
                    <a:cubicBezTo>
                      <a:pt x="4908" y="171"/>
                      <a:pt x="4909" y="175"/>
                      <a:pt x="4914" y="178"/>
                    </a:cubicBezTo>
                    <a:close/>
                    <a:moveTo>
                      <a:pt x="2459" y="201"/>
                    </a:moveTo>
                    <a:cubicBezTo>
                      <a:pt x="1728" y="201"/>
                      <a:pt x="998" y="201"/>
                      <a:pt x="267" y="200"/>
                    </a:cubicBezTo>
                    <a:cubicBezTo>
                      <a:pt x="238" y="200"/>
                      <a:pt x="233" y="208"/>
                      <a:pt x="233" y="235"/>
                    </a:cubicBezTo>
                    <a:cubicBezTo>
                      <a:pt x="233" y="1159"/>
                      <a:pt x="233" y="2084"/>
                      <a:pt x="233" y="3008"/>
                    </a:cubicBezTo>
                    <a:cubicBezTo>
                      <a:pt x="233" y="3047"/>
                      <a:pt x="233" y="3047"/>
                      <a:pt x="272" y="3047"/>
                    </a:cubicBezTo>
                    <a:cubicBezTo>
                      <a:pt x="1732" y="3047"/>
                      <a:pt x="3192" y="3047"/>
                      <a:pt x="4652" y="3047"/>
                    </a:cubicBezTo>
                    <a:cubicBezTo>
                      <a:pt x="4679" y="3047"/>
                      <a:pt x="4686" y="3040"/>
                      <a:pt x="4686" y="3013"/>
                    </a:cubicBezTo>
                    <a:cubicBezTo>
                      <a:pt x="4685" y="2087"/>
                      <a:pt x="4685" y="1161"/>
                      <a:pt x="4686" y="235"/>
                    </a:cubicBezTo>
                    <a:cubicBezTo>
                      <a:pt x="4686" y="207"/>
                      <a:pt x="4680" y="200"/>
                      <a:pt x="4652" y="200"/>
                    </a:cubicBezTo>
                    <a:cubicBezTo>
                      <a:pt x="3921" y="201"/>
                      <a:pt x="3190" y="201"/>
                      <a:pt x="2459" y="2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3257132" y="5357431"/>
                <a:ext cx="866809" cy="79291"/>
              </a:xfrm>
              <a:custGeom>
                <a:avLst/>
                <a:gdLst>
                  <a:gd name="T0" fmla="*/ 0 w 903"/>
                  <a:gd name="T1" fmla="*/ 0 h 83"/>
                  <a:gd name="T2" fmla="*/ 903 w 903"/>
                  <a:gd name="T3" fmla="*/ 0 h 83"/>
                  <a:gd name="T4" fmla="*/ 816 w 903"/>
                  <a:gd name="T5" fmla="*/ 83 h 83"/>
                  <a:gd name="T6" fmla="*/ 87 w 903"/>
                  <a:gd name="T7" fmla="*/ 83 h 83"/>
                  <a:gd name="T8" fmla="*/ 0 w 90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3" h="83">
                    <a:moveTo>
                      <a:pt x="0" y="0"/>
                    </a:moveTo>
                    <a:cubicBezTo>
                      <a:pt x="301" y="0"/>
                      <a:pt x="602" y="0"/>
                      <a:pt x="903" y="0"/>
                    </a:cubicBezTo>
                    <a:cubicBezTo>
                      <a:pt x="900" y="45"/>
                      <a:pt x="861" y="83"/>
                      <a:pt x="816" y="83"/>
                    </a:cubicBezTo>
                    <a:cubicBezTo>
                      <a:pt x="573" y="83"/>
                      <a:pt x="330" y="83"/>
                      <a:pt x="87" y="83"/>
                    </a:cubicBezTo>
                    <a:cubicBezTo>
                      <a:pt x="42" y="83"/>
                      <a:pt x="2" y="4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796810" y="5356661"/>
                <a:ext cx="5787454" cy="144725"/>
              </a:xfrm>
              <a:custGeom>
                <a:avLst/>
                <a:gdLst>
                  <a:gd name="T0" fmla="*/ 135 w 6031"/>
                  <a:gd name="T1" fmla="*/ 150 h 151"/>
                  <a:gd name="T2" fmla="*/ 1969 w 6031"/>
                  <a:gd name="T3" fmla="*/ 151 h 151"/>
                  <a:gd name="T4" fmla="*/ 1969 w 6031"/>
                  <a:gd name="T5" fmla="*/ 150 h 151"/>
                  <a:gd name="T6" fmla="*/ 2640 w 6031"/>
                  <a:gd name="T7" fmla="*/ 150 h 151"/>
                  <a:gd name="T8" fmla="*/ 2772 w 6031"/>
                  <a:gd name="T9" fmla="*/ 151 h 151"/>
                  <a:gd name="T10" fmla="*/ 2977 w 6031"/>
                  <a:gd name="T11" fmla="*/ 151 h 151"/>
                  <a:gd name="T12" fmla="*/ 3343 w 6031"/>
                  <a:gd name="T13" fmla="*/ 151 h 151"/>
                  <a:gd name="T14" fmla="*/ 4495 w 6031"/>
                  <a:gd name="T15" fmla="*/ 151 h 151"/>
                  <a:gd name="T16" fmla="*/ 4698 w 6031"/>
                  <a:gd name="T17" fmla="*/ 151 h 151"/>
                  <a:gd name="T18" fmla="*/ 5896 w 6031"/>
                  <a:gd name="T19" fmla="*/ 150 h 151"/>
                  <a:gd name="T20" fmla="*/ 6025 w 6031"/>
                  <a:gd name="T21" fmla="*/ 147 h 151"/>
                  <a:gd name="T22" fmla="*/ 6029 w 6031"/>
                  <a:gd name="T23" fmla="*/ 36 h 151"/>
                  <a:gd name="T24" fmla="*/ 5994 w 6031"/>
                  <a:gd name="T25" fmla="*/ 0 h 151"/>
                  <a:gd name="T26" fmla="*/ 4782 w 6031"/>
                  <a:gd name="T27" fmla="*/ 1 h 151"/>
                  <a:gd name="T28" fmla="*/ 3467 w 6031"/>
                  <a:gd name="T29" fmla="*/ 1 h 151"/>
                  <a:gd name="T30" fmla="*/ 3380 w 6031"/>
                  <a:gd name="T31" fmla="*/ 85 h 151"/>
                  <a:gd name="T32" fmla="*/ 2651 w 6031"/>
                  <a:gd name="T33" fmla="*/ 85 h 151"/>
                  <a:gd name="T34" fmla="*/ 2564 w 6031"/>
                  <a:gd name="T35" fmla="*/ 1 h 151"/>
                  <a:gd name="T36" fmla="*/ 1249 w 6031"/>
                  <a:gd name="T37" fmla="*/ 1 h 151"/>
                  <a:gd name="T38" fmla="*/ 37 w 6031"/>
                  <a:gd name="T39" fmla="*/ 0 h 151"/>
                  <a:gd name="T40" fmla="*/ 2 w 6031"/>
                  <a:gd name="T41" fmla="*/ 36 h 151"/>
                  <a:gd name="T42" fmla="*/ 6 w 6031"/>
                  <a:gd name="T43" fmla="*/ 147 h 151"/>
                  <a:gd name="T44" fmla="*/ 135 w 6031"/>
                  <a:gd name="T45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31" h="151">
                    <a:moveTo>
                      <a:pt x="135" y="150"/>
                    </a:moveTo>
                    <a:cubicBezTo>
                      <a:pt x="746" y="151"/>
                      <a:pt x="1358" y="151"/>
                      <a:pt x="1969" y="151"/>
                    </a:cubicBezTo>
                    <a:cubicBezTo>
                      <a:pt x="1969" y="150"/>
                      <a:pt x="1969" y="150"/>
                      <a:pt x="1969" y="150"/>
                    </a:cubicBezTo>
                    <a:cubicBezTo>
                      <a:pt x="2193" y="150"/>
                      <a:pt x="2416" y="150"/>
                      <a:pt x="2640" y="150"/>
                    </a:cubicBezTo>
                    <a:cubicBezTo>
                      <a:pt x="2684" y="150"/>
                      <a:pt x="2728" y="151"/>
                      <a:pt x="2772" y="151"/>
                    </a:cubicBezTo>
                    <a:cubicBezTo>
                      <a:pt x="2840" y="151"/>
                      <a:pt x="2909" y="151"/>
                      <a:pt x="2977" y="151"/>
                    </a:cubicBezTo>
                    <a:cubicBezTo>
                      <a:pt x="3099" y="150"/>
                      <a:pt x="3221" y="151"/>
                      <a:pt x="3343" y="151"/>
                    </a:cubicBezTo>
                    <a:cubicBezTo>
                      <a:pt x="3727" y="151"/>
                      <a:pt x="4111" y="151"/>
                      <a:pt x="4495" y="151"/>
                    </a:cubicBezTo>
                    <a:cubicBezTo>
                      <a:pt x="4564" y="151"/>
                      <a:pt x="4631" y="151"/>
                      <a:pt x="4698" y="151"/>
                    </a:cubicBezTo>
                    <a:cubicBezTo>
                      <a:pt x="5097" y="151"/>
                      <a:pt x="5497" y="151"/>
                      <a:pt x="5896" y="150"/>
                    </a:cubicBezTo>
                    <a:cubicBezTo>
                      <a:pt x="5938" y="150"/>
                      <a:pt x="5983" y="146"/>
                      <a:pt x="6025" y="147"/>
                    </a:cubicBezTo>
                    <a:cubicBezTo>
                      <a:pt x="6031" y="133"/>
                      <a:pt x="6029" y="73"/>
                      <a:pt x="6029" y="36"/>
                    </a:cubicBezTo>
                    <a:cubicBezTo>
                      <a:pt x="6029" y="8"/>
                      <a:pt x="6023" y="0"/>
                      <a:pt x="5994" y="0"/>
                    </a:cubicBezTo>
                    <a:cubicBezTo>
                      <a:pt x="5821" y="1"/>
                      <a:pt x="4974" y="1"/>
                      <a:pt x="4782" y="1"/>
                    </a:cubicBezTo>
                    <a:cubicBezTo>
                      <a:pt x="4608" y="1"/>
                      <a:pt x="3467" y="1"/>
                      <a:pt x="3467" y="1"/>
                    </a:cubicBezTo>
                    <a:cubicBezTo>
                      <a:pt x="3464" y="46"/>
                      <a:pt x="3425" y="84"/>
                      <a:pt x="3380" y="85"/>
                    </a:cubicBezTo>
                    <a:cubicBezTo>
                      <a:pt x="3137" y="85"/>
                      <a:pt x="2894" y="85"/>
                      <a:pt x="2651" y="85"/>
                    </a:cubicBezTo>
                    <a:cubicBezTo>
                      <a:pt x="2606" y="84"/>
                      <a:pt x="2566" y="46"/>
                      <a:pt x="2564" y="1"/>
                    </a:cubicBezTo>
                    <a:cubicBezTo>
                      <a:pt x="2564" y="1"/>
                      <a:pt x="1413" y="1"/>
                      <a:pt x="1249" y="1"/>
                    </a:cubicBezTo>
                    <a:cubicBezTo>
                      <a:pt x="1057" y="1"/>
                      <a:pt x="210" y="1"/>
                      <a:pt x="37" y="0"/>
                    </a:cubicBezTo>
                    <a:cubicBezTo>
                      <a:pt x="8" y="0"/>
                      <a:pt x="2" y="8"/>
                      <a:pt x="2" y="36"/>
                    </a:cubicBezTo>
                    <a:cubicBezTo>
                      <a:pt x="2" y="72"/>
                      <a:pt x="0" y="133"/>
                      <a:pt x="6" y="147"/>
                    </a:cubicBezTo>
                    <a:cubicBezTo>
                      <a:pt x="48" y="146"/>
                      <a:pt x="93" y="150"/>
                      <a:pt x="135" y="1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802198" y="5497537"/>
                <a:ext cx="5776677" cy="70053"/>
              </a:xfrm>
              <a:custGeom>
                <a:avLst/>
                <a:gdLst>
                  <a:gd name="T0" fmla="*/ 5890 w 6019"/>
                  <a:gd name="T1" fmla="*/ 3 h 73"/>
                  <a:gd name="T2" fmla="*/ 3337 w 6019"/>
                  <a:gd name="T3" fmla="*/ 4 h 73"/>
                  <a:gd name="T4" fmla="*/ 2892 w 6019"/>
                  <a:gd name="T5" fmla="*/ 5 h 73"/>
                  <a:gd name="T6" fmla="*/ 2634 w 6019"/>
                  <a:gd name="T7" fmla="*/ 3 h 73"/>
                  <a:gd name="T8" fmla="*/ 1963 w 6019"/>
                  <a:gd name="T9" fmla="*/ 4 h 73"/>
                  <a:gd name="T10" fmla="*/ 1963 w 6019"/>
                  <a:gd name="T11" fmla="*/ 4 h 73"/>
                  <a:gd name="T12" fmla="*/ 129 w 6019"/>
                  <a:gd name="T13" fmla="*/ 3 h 73"/>
                  <a:gd name="T14" fmla="*/ 0 w 6019"/>
                  <a:gd name="T15" fmla="*/ 0 h 73"/>
                  <a:gd name="T16" fmla="*/ 117 w 6019"/>
                  <a:gd name="T17" fmla="*/ 59 h 73"/>
                  <a:gd name="T18" fmla="*/ 579 w 6019"/>
                  <a:gd name="T19" fmla="*/ 70 h 73"/>
                  <a:gd name="T20" fmla="*/ 1963 w 6019"/>
                  <a:gd name="T21" fmla="*/ 71 h 73"/>
                  <a:gd name="T22" fmla="*/ 1963 w 6019"/>
                  <a:gd name="T23" fmla="*/ 71 h 73"/>
                  <a:gd name="T24" fmla="*/ 5440 w 6019"/>
                  <a:gd name="T25" fmla="*/ 70 h 73"/>
                  <a:gd name="T26" fmla="*/ 5902 w 6019"/>
                  <a:gd name="T27" fmla="*/ 59 h 73"/>
                  <a:gd name="T28" fmla="*/ 6019 w 6019"/>
                  <a:gd name="T29" fmla="*/ 0 h 73"/>
                  <a:gd name="T30" fmla="*/ 5890 w 6019"/>
                  <a:gd name="T31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19" h="73">
                    <a:moveTo>
                      <a:pt x="5890" y="3"/>
                    </a:moveTo>
                    <a:cubicBezTo>
                      <a:pt x="5039" y="4"/>
                      <a:pt x="4188" y="4"/>
                      <a:pt x="3337" y="4"/>
                    </a:cubicBezTo>
                    <a:cubicBezTo>
                      <a:pt x="3189" y="4"/>
                      <a:pt x="3040" y="3"/>
                      <a:pt x="2892" y="5"/>
                    </a:cubicBezTo>
                    <a:cubicBezTo>
                      <a:pt x="2806" y="6"/>
                      <a:pt x="2720" y="3"/>
                      <a:pt x="2634" y="3"/>
                    </a:cubicBezTo>
                    <a:cubicBezTo>
                      <a:pt x="2410" y="4"/>
                      <a:pt x="2187" y="4"/>
                      <a:pt x="1963" y="4"/>
                    </a:cubicBezTo>
                    <a:cubicBezTo>
                      <a:pt x="1963" y="4"/>
                      <a:pt x="1963" y="4"/>
                      <a:pt x="1963" y="4"/>
                    </a:cubicBezTo>
                    <a:cubicBezTo>
                      <a:pt x="1352" y="4"/>
                      <a:pt x="740" y="4"/>
                      <a:pt x="129" y="3"/>
                    </a:cubicBezTo>
                    <a:cubicBezTo>
                      <a:pt x="87" y="3"/>
                      <a:pt x="42" y="0"/>
                      <a:pt x="0" y="0"/>
                    </a:cubicBezTo>
                    <a:cubicBezTo>
                      <a:pt x="20" y="41"/>
                      <a:pt x="74" y="53"/>
                      <a:pt x="117" y="59"/>
                    </a:cubicBezTo>
                    <a:cubicBezTo>
                      <a:pt x="279" y="73"/>
                      <a:pt x="425" y="70"/>
                      <a:pt x="579" y="70"/>
                    </a:cubicBezTo>
                    <a:cubicBezTo>
                      <a:pt x="1040" y="71"/>
                      <a:pt x="1502" y="71"/>
                      <a:pt x="1963" y="71"/>
                    </a:cubicBezTo>
                    <a:cubicBezTo>
                      <a:pt x="1963" y="71"/>
                      <a:pt x="1963" y="71"/>
                      <a:pt x="1963" y="71"/>
                    </a:cubicBezTo>
                    <a:cubicBezTo>
                      <a:pt x="3122" y="71"/>
                      <a:pt x="4281" y="71"/>
                      <a:pt x="5440" y="70"/>
                    </a:cubicBezTo>
                    <a:cubicBezTo>
                      <a:pt x="5594" y="70"/>
                      <a:pt x="5740" y="73"/>
                      <a:pt x="5902" y="59"/>
                    </a:cubicBezTo>
                    <a:cubicBezTo>
                      <a:pt x="5945" y="53"/>
                      <a:pt x="5999" y="41"/>
                      <a:pt x="6019" y="0"/>
                    </a:cubicBezTo>
                    <a:cubicBezTo>
                      <a:pt x="5977" y="0"/>
                      <a:pt x="5932" y="3"/>
                      <a:pt x="589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4418C8C8-B29D-40CF-AFCF-1FA036E489D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9" name="Google Shape;3602;p68">
            <a:extLst>
              <a:ext uri="{FF2B5EF4-FFF2-40B4-BE49-F238E27FC236}">
                <a16:creationId xmlns:a16="http://schemas.microsoft.com/office/drawing/2014/main" id="{B4B5D93B-0257-4C86-80ED-C138236271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38" y="2628840"/>
            <a:ext cx="6188074" cy="18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C9178CF8-FB2E-493C-8122-3ACAB1E19AF8}"/>
              </a:ext>
            </a:extLst>
          </p:cNvPr>
          <p:cNvSpPr txBox="1">
            <a:spLocks/>
          </p:cNvSpPr>
          <p:nvPr/>
        </p:nvSpPr>
        <p:spPr>
          <a:xfrm>
            <a:off x="660955" y="2539353"/>
            <a:ext cx="3606431" cy="352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Convolutional Neural Network (CNN) is comprised of one or more convolutional layers (often with a subsampling step) and then followed by one or more fully connected layers as in a standard multilayer neural network.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1998, Convolutional Neural Networks were introduced in a paper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Bengio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Haffner.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Their first Convolutional Neural Network was called LeNet-5 and was able to classify digits from hand-written numbers.</a:t>
            </a:r>
          </a:p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FD265-48D2-4C85-A654-94099438BAF6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4941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7619113" y="2250602"/>
            <a:ext cx="398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40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CNN Layers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9CFB1-3A7D-4979-A71D-1B38DE7FE7AE}"/>
              </a:ext>
            </a:extLst>
          </p:cNvPr>
          <p:cNvGrpSpPr/>
          <p:nvPr/>
        </p:nvGrpSpPr>
        <p:grpSpPr>
          <a:xfrm rot="16200000">
            <a:off x="-1704418" y="-1131400"/>
            <a:ext cx="8744489" cy="9690608"/>
            <a:chOff x="1593940" y="1766853"/>
            <a:chExt cx="3727359" cy="413064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280E950-E703-4EAE-B646-FCFECA55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643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09E8598-B702-44B6-80DB-AE10EFA7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772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C2F7CA-2D1B-4C94-9142-A8E9557F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BB7F535-CF3B-457D-AAC0-7EE9C9C4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4205254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4DF821E-BBCE-4612-83F8-69BCC4A31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B14F922-14A7-4A2F-9C4C-04F99E91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D0A7483B-9A15-4EC4-BE51-1FAF18F1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1766853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0E912B7-5255-4B59-AAA6-9860FCF67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Freeform 6">
            <a:extLst>
              <a:ext uri="{FF2B5EF4-FFF2-40B4-BE49-F238E27FC236}">
                <a16:creationId xmlns:a16="http://schemas.microsoft.com/office/drawing/2014/main" id="{ECA6B535-AD0E-4B82-A298-E81F7D964659}"/>
              </a:ext>
            </a:extLst>
          </p:cNvPr>
          <p:cNvSpPr>
            <a:spLocks/>
          </p:cNvSpPr>
          <p:nvPr/>
        </p:nvSpPr>
        <p:spPr bwMode="auto">
          <a:xfrm rot="16200000">
            <a:off x="8719724" y="575796"/>
            <a:ext cx="1780813" cy="1357925"/>
          </a:xfrm>
          <a:custGeom>
            <a:avLst/>
            <a:gdLst>
              <a:gd name="T0" fmla="*/ 963 w 5936"/>
              <a:gd name="T1" fmla="*/ 30 h 4502"/>
              <a:gd name="T2" fmla="*/ 2570 w 5936"/>
              <a:gd name="T3" fmla="*/ 4 h 4502"/>
              <a:gd name="T4" fmla="*/ 2625 w 5936"/>
              <a:gd name="T5" fmla="*/ 157 h 4502"/>
              <a:gd name="T6" fmla="*/ 2534 w 5936"/>
              <a:gd name="T7" fmla="*/ 658 h 4502"/>
              <a:gd name="T8" fmla="*/ 3066 w 5936"/>
              <a:gd name="T9" fmla="*/ 940 h 4502"/>
              <a:gd name="T10" fmla="*/ 3428 w 5936"/>
              <a:gd name="T11" fmla="*/ 588 h 4502"/>
              <a:gd name="T12" fmla="*/ 3308 w 5936"/>
              <a:gd name="T13" fmla="*/ 150 h 4502"/>
              <a:gd name="T14" fmla="*/ 3369 w 5936"/>
              <a:gd name="T15" fmla="*/ 1 h 4502"/>
              <a:gd name="T16" fmla="*/ 3715 w 5936"/>
              <a:gd name="T17" fmla="*/ 1 h 4502"/>
              <a:gd name="T18" fmla="*/ 4958 w 5936"/>
              <a:gd name="T19" fmla="*/ 3 h 4502"/>
              <a:gd name="T20" fmla="*/ 4978 w 5936"/>
              <a:gd name="T21" fmla="*/ 54 h 4502"/>
              <a:gd name="T22" fmla="*/ 5045 w 5936"/>
              <a:gd name="T23" fmla="*/ 2008 h 4502"/>
              <a:gd name="T24" fmla="*/ 5317 w 5936"/>
              <a:gd name="T25" fmla="*/ 1990 h 4502"/>
              <a:gd name="T26" fmla="*/ 5883 w 5936"/>
              <a:gd name="T27" fmla="*/ 2086 h 4502"/>
              <a:gd name="T28" fmla="*/ 5761 w 5936"/>
              <a:gd name="T29" fmla="*/ 2554 h 4502"/>
              <a:gd name="T30" fmla="*/ 5298 w 5936"/>
              <a:gd name="T31" fmla="*/ 2496 h 4502"/>
              <a:gd name="T32" fmla="*/ 4978 w 5936"/>
              <a:gd name="T33" fmla="*/ 2648 h 4502"/>
              <a:gd name="T34" fmla="*/ 4950 w 5936"/>
              <a:gd name="T35" fmla="*/ 4501 h 4502"/>
              <a:gd name="T36" fmla="*/ 3299 w 5936"/>
              <a:gd name="T37" fmla="*/ 4471 h 4502"/>
              <a:gd name="T38" fmla="*/ 3423 w 5936"/>
              <a:gd name="T39" fmla="*/ 4161 h 4502"/>
              <a:gd name="T40" fmla="*/ 3297 w 5936"/>
              <a:gd name="T41" fmla="*/ 3687 h 4502"/>
              <a:gd name="T42" fmla="*/ 2829 w 5936"/>
              <a:gd name="T43" fmla="*/ 3576 h 4502"/>
              <a:gd name="T44" fmla="*/ 2504 w 5936"/>
              <a:gd name="T45" fmla="*/ 4096 h 4502"/>
              <a:gd name="T46" fmla="*/ 2652 w 5936"/>
              <a:gd name="T47" fmla="*/ 4454 h 4502"/>
              <a:gd name="T48" fmla="*/ 1983 w 5936"/>
              <a:gd name="T49" fmla="*/ 4501 h 4502"/>
              <a:gd name="T50" fmla="*/ 963 w 5936"/>
              <a:gd name="T51" fmla="*/ 4477 h 4502"/>
              <a:gd name="T52" fmla="*/ 869 w 5936"/>
              <a:gd name="T53" fmla="*/ 2477 h 4502"/>
              <a:gd name="T54" fmla="*/ 354 w 5936"/>
              <a:gd name="T55" fmla="*/ 2611 h 4502"/>
              <a:gd name="T56" fmla="*/ 31 w 5936"/>
              <a:gd name="T57" fmla="*/ 2154 h 4502"/>
              <a:gd name="T58" fmla="*/ 390 w 5936"/>
              <a:gd name="T59" fmla="*/ 1894 h 4502"/>
              <a:gd name="T60" fmla="*/ 715 w 5936"/>
              <a:gd name="T61" fmla="*/ 2049 h 4502"/>
              <a:gd name="T62" fmla="*/ 963 w 5936"/>
              <a:gd name="T63" fmla="*/ 1840 h 4502"/>
              <a:gd name="T64" fmla="*/ 963 w 5936"/>
              <a:gd name="T65" fmla="*/ 488 h 4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36" h="4502">
                <a:moveTo>
                  <a:pt x="963" y="488"/>
                </a:moveTo>
                <a:cubicBezTo>
                  <a:pt x="963" y="335"/>
                  <a:pt x="963" y="183"/>
                  <a:pt x="963" y="30"/>
                </a:cubicBezTo>
                <a:cubicBezTo>
                  <a:pt x="962" y="11"/>
                  <a:pt x="967" y="3"/>
                  <a:pt x="988" y="3"/>
                </a:cubicBezTo>
                <a:cubicBezTo>
                  <a:pt x="1288" y="4"/>
                  <a:pt x="2269" y="4"/>
                  <a:pt x="2570" y="4"/>
                </a:cubicBezTo>
                <a:cubicBezTo>
                  <a:pt x="2638" y="4"/>
                  <a:pt x="2677" y="59"/>
                  <a:pt x="2652" y="121"/>
                </a:cubicBezTo>
                <a:cubicBezTo>
                  <a:pt x="2647" y="135"/>
                  <a:pt x="2635" y="146"/>
                  <a:pt x="2625" y="157"/>
                </a:cubicBezTo>
                <a:cubicBezTo>
                  <a:pt x="2561" y="228"/>
                  <a:pt x="2520" y="309"/>
                  <a:pt x="2505" y="404"/>
                </a:cubicBezTo>
                <a:cubicBezTo>
                  <a:pt x="2490" y="492"/>
                  <a:pt x="2500" y="576"/>
                  <a:pt x="2534" y="658"/>
                </a:cubicBezTo>
                <a:cubicBezTo>
                  <a:pt x="2576" y="762"/>
                  <a:pt x="2648" y="841"/>
                  <a:pt x="2747" y="894"/>
                </a:cubicBezTo>
                <a:cubicBezTo>
                  <a:pt x="2847" y="947"/>
                  <a:pt x="2953" y="964"/>
                  <a:pt x="3066" y="940"/>
                </a:cubicBezTo>
                <a:cubicBezTo>
                  <a:pt x="3150" y="922"/>
                  <a:pt x="3224" y="885"/>
                  <a:pt x="3287" y="827"/>
                </a:cubicBezTo>
                <a:cubicBezTo>
                  <a:pt x="3358" y="762"/>
                  <a:pt x="3406" y="683"/>
                  <a:pt x="3428" y="588"/>
                </a:cubicBezTo>
                <a:cubicBezTo>
                  <a:pt x="3442" y="529"/>
                  <a:pt x="3446" y="471"/>
                  <a:pt x="3437" y="411"/>
                </a:cubicBezTo>
                <a:cubicBezTo>
                  <a:pt x="3422" y="310"/>
                  <a:pt x="3379" y="222"/>
                  <a:pt x="3308" y="150"/>
                </a:cubicBezTo>
                <a:cubicBezTo>
                  <a:pt x="3281" y="122"/>
                  <a:pt x="3275" y="92"/>
                  <a:pt x="3284" y="58"/>
                </a:cubicBezTo>
                <a:cubicBezTo>
                  <a:pt x="3293" y="27"/>
                  <a:pt x="3331" y="2"/>
                  <a:pt x="3369" y="1"/>
                </a:cubicBezTo>
                <a:cubicBezTo>
                  <a:pt x="3405" y="0"/>
                  <a:pt x="3442" y="1"/>
                  <a:pt x="3479" y="1"/>
                </a:cubicBezTo>
                <a:cubicBezTo>
                  <a:pt x="3557" y="1"/>
                  <a:pt x="3636" y="1"/>
                  <a:pt x="3715" y="1"/>
                </a:cubicBezTo>
                <a:cubicBezTo>
                  <a:pt x="3885" y="1"/>
                  <a:pt x="4735" y="1"/>
                  <a:pt x="4905" y="1"/>
                </a:cubicBezTo>
                <a:cubicBezTo>
                  <a:pt x="4923" y="1"/>
                  <a:pt x="4940" y="3"/>
                  <a:pt x="4958" y="3"/>
                </a:cubicBezTo>
                <a:cubicBezTo>
                  <a:pt x="4973" y="3"/>
                  <a:pt x="4979" y="9"/>
                  <a:pt x="4978" y="24"/>
                </a:cubicBezTo>
                <a:cubicBezTo>
                  <a:pt x="4977" y="34"/>
                  <a:pt x="4978" y="44"/>
                  <a:pt x="4978" y="54"/>
                </a:cubicBezTo>
                <a:cubicBezTo>
                  <a:pt x="4978" y="345"/>
                  <a:pt x="4978" y="1556"/>
                  <a:pt x="4978" y="1848"/>
                </a:cubicBezTo>
                <a:cubicBezTo>
                  <a:pt x="4977" y="1911"/>
                  <a:pt x="4998" y="1964"/>
                  <a:pt x="5045" y="2008"/>
                </a:cubicBezTo>
                <a:cubicBezTo>
                  <a:pt x="5093" y="2053"/>
                  <a:pt x="5183" y="2071"/>
                  <a:pt x="5243" y="2041"/>
                </a:cubicBezTo>
                <a:cubicBezTo>
                  <a:pt x="5269" y="2028"/>
                  <a:pt x="5295" y="2010"/>
                  <a:pt x="5317" y="1990"/>
                </a:cubicBezTo>
                <a:cubicBezTo>
                  <a:pt x="5418" y="1904"/>
                  <a:pt x="5530" y="1871"/>
                  <a:pt x="5660" y="1907"/>
                </a:cubicBezTo>
                <a:cubicBezTo>
                  <a:pt x="5760" y="1934"/>
                  <a:pt x="5835" y="1995"/>
                  <a:pt x="5883" y="2086"/>
                </a:cubicBezTo>
                <a:cubicBezTo>
                  <a:pt x="5926" y="2169"/>
                  <a:pt x="5936" y="2258"/>
                  <a:pt x="5910" y="2349"/>
                </a:cubicBezTo>
                <a:cubicBezTo>
                  <a:pt x="5886" y="2436"/>
                  <a:pt x="5836" y="2505"/>
                  <a:pt x="5761" y="2554"/>
                </a:cubicBezTo>
                <a:cubicBezTo>
                  <a:pt x="5671" y="2611"/>
                  <a:pt x="5574" y="2627"/>
                  <a:pt x="5470" y="2599"/>
                </a:cubicBezTo>
                <a:cubicBezTo>
                  <a:pt x="5403" y="2581"/>
                  <a:pt x="5349" y="2542"/>
                  <a:pt x="5298" y="2496"/>
                </a:cubicBezTo>
                <a:cubicBezTo>
                  <a:pt x="5240" y="2446"/>
                  <a:pt x="5172" y="2434"/>
                  <a:pt x="5100" y="2464"/>
                </a:cubicBezTo>
                <a:cubicBezTo>
                  <a:pt x="5019" y="2498"/>
                  <a:pt x="4979" y="2562"/>
                  <a:pt x="4978" y="2648"/>
                </a:cubicBezTo>
                <a:cubicBezTo>
                  <a:pt x="4977" y="2950"/>
                  <a:pt x="4978" y="4172"/>
                  <a:pt x="4978" y="4474"/>
                </a:cubicBezTo>
                <a:cubicBezTo>
                  <a:pt x="4978" y="4502"/>
                  <a:pt x="4978" y="4502"/>
                  <a:pt x="4950" y="4501"/>
                </a:cubicBezTo>
                <a:cubicBezTo>
                  <a:pt x="4651" y="4501"/>
                  <a:pt x="3672" y="4501"/>
                  <a:pt x="3372" y="4501"/>
                </a:cubicBezTo>
                <a:cubicBezTo>
                  <a:pt x="3344" y="4501"/>
                  <a:pt x="3318" y="4494"/>
                  <a:pt x="3299" y="4471"/>
                </a:cubicBezTo>
                <a:cubicBezTo>
                  <a:pt x="3272" y="4438"/>
                  <a:pt x="3274" y="4390"/>
                  <a:pt x="3304" y="4359"/>
                </a:cubicBezTo>
                <a:cubicBezTo>
                  <a:pt x="3360" y="4303"/>
                  <a:pt x="3401" y="4237"/>
                  <a:pt x="3423" y="4161"/>
                </a:cubicBezTo>
                <a:cubicBezTo>
                  <a:pt x="3445" y="4083"/>
                  <a:pt x="3449" y="4003"/>
                  <a:pt x="3430" y="3922"/>
                </a:cubicBezTo>
                <a:cubicBezTo>
                  <a:pt x="3408" y="3830"/>
                  <a:pt x="3364" y="3752"/>
                  <a:pt x="3297" y="3687"/>
                </a:cubicBezTo>
                <a:cubicBezTo>
                  <a:pt x="3233" y="3625"/>
                  <a:pt x="3157" y="3585"/>
                  <a:pt x="3069" y="3566"/>
                </a:cubicBezTo>
                <a:cubicBezTo>
                  <a:pt x="2988" y="3549"/>
                  <a:pt x="2908" y="3552"/>
                  <a:pt x="2829" y="3576"/>
                </a:cubicBezTo>
                <a:cubicBezTo>
                  <a:pt x="2737" y="3604"/>
                  <a:pt x="2661" y="3657"/>
                  <a:pt x="2602" y="3732"/>
                </a:cubicBezTo>
                <a:cubicBezTo>
                  <a:pt x="2518" y="3838"/>
                  <a:pt x="2484" y="3960"/>
                  <a:pt x="2504" y="4096"/>
                </a:cubicBezTo>
                <a:cubicBezTo>
                  <a:pt x="2519" y="4198"/>
                  <a:pt x="2564" y="4284"/>
                  <a:pt x="2635" y="4359"/>
                </a:cubicBezTo>
                <a:cubicBezTo>
                  <a:pt x="2661" y="4387"/>
                  <a:pt x="2667" y="4419"/>
                  <a:pt x="2652" y="4454"/>
                </a:cubicBezTo>
                <a:cubicBezTo>
                  <a:pt x="2637" y="4486"/>
                  <a:pt x="2609" y="4501"/>
                  <a:pt x="2575" y="4502"/>
                </a:cubicBezTo>
                <a:cubicBezTo>
                  <a:pt x="2378" y="4502"/>
                  <a:pt x="2180" y="4502"/>
                  <a:pt x="1983" y="4501"/>
                </a:cubicBezTo>
                <a:cubicBezTo>
                  <a:pt x="1878" y="4501"/>
                  <a:pt x="1092" y="4500"/>
                  <a:pt x="987" y="4501"/>
                </a:cubicBezTo>
                <a:cubicBezTo>
                  <a:pt x="967" y="4502"/>
                  <a:pt x="963" y="4495"/>
                  <a:pt x="963" y="4477"/>
                </a:cubicBezTo>
                <a:cubicBezTo>
                  <a:pt x="963" y="4175"/>
                  <a:pt x="963" y="2954"/>
                  <a:pt x="963" y="2653"/>
                </a:cubicBezTo>
                <a:cubicBezTo>
                  <a:pt x="963" y="2577"/>
                  <a:pt x="932" y="2517"/>
                  <a:pt x="869" y="2477"/>
                </a:cubicBezTo>
                <a:cubicBezTo>
                  <a:pt x="796" y="2432"/>
                  <a:pt x="701" y="2439"/>
                  <a:pt x="638" y="2499"/>
                </a:cubicBezTo>
                <a:cubicBezTo>
                  <a:pt x="559" y="2576"/>
                  <a:pt x="465" y="2618"/>
                  <a:pt x="354" y="2611"/>
                </a:cubicBezTo>
                <a:cubicBezTo>
                  <a:pt x="251" y="2604"/>
                  <a:pt x="165" y="2560"/>
                  <a:pt x="99" y="2480"/>
                </a:cubicBezTo>
                <a:cubicBezTo>
                  <a:pt x="20" y="2384"/>
                  <a:pt x="0" y="2273"/>
                  <a:pt x="31" y="2154"/>
                </a:cubicBezTo>
                <a:cubicBezTo>
                  <a:pt x="52" y="2075"/>
                  <a:pt x="98" y="2011"/>
                  <a:pt x="165" y="1962"/>
                </a:cubicBezTo>
                <a:cubicBezTo>
                  <a:pt x="233" y="1914"/>
                  <a:pt x="308" y="1890"/>
                  <a:pt x="390" y="1894"/>
                </a:cubicBezTo>
                <a:cubicBezTo>
                  <a:pt x="470" y="1897"/>
                  <a:pt x="543" y="1924"/>
                  <a:pt x="605" y="1977"/>
                </a:cubicBezTo>
                <a:cubicBezTo>
                  <a:pt x="639" y="2006"/>
                  <a:pt x="670" y="2038"/>
                  <a:pt x="715" y="2049"/>
                </a:cubicBezTo>
                <a:cubicBezTo>
                  <a:pt x="814" y="2075"/>
                  <a:pt x="912" y="2023"/>
                  <a:pt x="948" y="1933"/>
                </a:cubicBezTo>
                <a:cubicBezTo>
                  <a:pt x="960" y="1903"/>
                  <a:pt x="963" y="1872"/>
                  <a:pt x="963" y="1840"/>
                </a:cubicBezTo>
                <a:cubicBezTo>
                  <a:pt x="963" y="1696"/>
                  <a:pt x="963" y="632"/>
                  <a:pt x="963" y="488"/>
                </a:cubicBezTo>
                <a:cubicBezTo>
                  <a:pt x="963" y="488"/>
                  <a:pt x="963" y="488"/>
                  <a:pt x="963" y="4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2D0E66-728B-4E8A-92D8-F070003283D3}"/>
              </a:ext>
            </a:extLst>
          </p:cNvPr>
          <p:cNvSpPr txBox="1"/>
          <p:nvPr/>
        </p:nvSpPr>
        <p:spPr>
          <a:xfrm>
            <a:off x="7767374" y="3025023"/>
            <a:ext cx="4169722" cy="384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dirty="0">
                <a:solidFill>
                  <a:prstClr val="black"/>
                </a:solidFill>
              </a:rPr>
              <a:t>The common types of layers in CNN architecture : Convolution - Pooling - Fully Connected</a:t>
            </a:r>
          </a:p>
          <a:p>
            <a:pPr marL="1027113" lvl="1" indent="-569913" defTabSz="914400">
              <a:lnSpc>
                <a:spcPct val="90000"/>
              </a:lnSpc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Convolution layer is the core that does most of the computation</a:t>
            </a:r>
          </a:p>
          <a:p>
            <a:pPr marL="1027113" lvl="1" indent="-569913" defTabSz="914400">
              <a:lnSpc>
                <a:spcPct val="90000"/>
              </a:lnSpc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Pooling layer performs dimensionality reduction and controls overfitting. Commonly puts between the convolution layers. The Convolution and Pooling layer acts as feature extraction part</a:t>
            </a:r>
          </a:p>
          <a:p>
            <a:pPr marL="1027113" lvl="1" indent="-569913" defTabSz="914400">
              <a:lnSpc>
                <a:spcPct val="90000"/>
              </a:lnSpc>
              <a:spcBef>
                <a:spcPts val="500"/>
              </a:spcBef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Fully Connected layer generally ends the CNN. It acts as classification part</a:t>
            </a:r>
          </a:p>
          <a:p>
            <a:pPr lvl="0" defTabSz="914400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9" name="Google Shape;3609;p69">
            <a:extLst>
              <a:ext uri="{FF2B5EF4-FFF2-40B4-BE49-F238E27FC236}">
                <a16:creationId xmlns:a16="http://schemas.microsoft.com/office/drawing/2014/main" id="{48762D05-48D8-47CE-B7FB-38362DE054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113" t="23435" r="5788" b="15581"/>
          <a:stretch/>
        </p:blipFill>
        <p:spPr>
          <a:xfrm>
            <a:off x="7642" y="2383640"/>
            <a:ext cx="6940763" cy="2707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AD893A-EE25-4848-A733-854BF322B2E8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3213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833527" y="2042981"/>
            <a:ext cx="398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40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Convolution Layer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9CFB1-3A7D-4979-A71D-1B38DE7FE7AE}"/>
              </a:ext>
            </a:extLst>
          </p:cNvPr>
          <p:cNvGrpSpPr/>
          <p:nvPr/>
        </p:nvGrpSpPr>
        <p:grpSpPr>
          <a:xfrm rot="16200000">
            <a:off x="6927751" y="-1088467"/>
            <a:ext cx="7801244" cy="9027134"/>
            <a:chOff x="1593940" y="1766853"/>
            <a:chExt cx="3727359" cy="413064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280E950-E703-4EAE-B646-FCFECA55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643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09E8598-B702-44B6-80DB-AE10EFA7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772" y="2984156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0C2F7CA-2D1B-4C94-9142-A8E9557F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BB7F535-CF3B-457D-AAC0-7EE9C9C42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4205254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4DF821E-BBCE-4612-83F8-69BCC4A31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4456144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EB14F922-14A7-4A2F-9C4C-04F99E91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940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D0A7483B-9A15-4EC4-BE51-1FAF18F1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7" y="1766853"/>
              <a:ext cx="1055534" cy="1692242"/>
            </a:xfrm>
            <a:custGeom>
              <a:avLst/>
              <a:gdLst>
                <a:gd name="T0" fmla="*/ 27 w 4016"/>
                <a:gd name="T1" fmla="*/ 5450 h 6400"/>
                <a:gd name="T2" fmla="*/ 0 w 4016"/>
                <a:gd name="T3" fmla="*/ 3596 h 6400"/>
                <a:gd name="T4" fmla="*/ 144 w 4016"/>
                <a:gd name="T5" fmla="*/ 3537 h 6400"/>
                <a:gd name="T6" fmla="*/ 704 w 4016"/>
                <a:gd name="T7" fmla="*/ 3612 h 6400"/>
                <a:gd name="T8" fmla="*/ 945 w 4016"/>
                <a:gd name="T9" fmla="*/ 3183 h 6400"/>
                <a:gd name="T10" fmla="*/ 404 w 4016"/>
                <a:gd name="T11" fmla="*/ 2734 h 6400"/>
                <a:gd name="T12" fmla="*/ 58 w 4016"/>
                <a:gd name="T13" fmla="*/ 2888 h 6400"/>
                <a:gd name="T14" fmla="*/ 0 w 4016"/>
                <a:gd name="T15" fmla="*/ 2254 h 6400"/>
                <a:gd name="T16" fmla="*/ 29 w 4016"/>
                <a:gd name="T17" fmla="*/ 951 h 6400"/>
                <a:gd name="T18" fmla="*/ 1702 w 4016"/>
                <a:gd name="T19" fmla="*/ 933 h 6400"/>
                <a:gd name="T20" fmla="*/ 1750 w 4016"/>
                <a:gd name="T21" fmla="*/ 615 h 6400"/>
                <a:gd name="T22" fmla="*/ 1932 w 4016"/>
                <a:gd name="T23" fmla="*/ 28 h 6400"/>
                <a:gd name="T24" fmla="*/ 2356 w 4016"/>
                <a:gd name="T25" fmla="*/ 455 h 6400"/>
                <a:gd name="T26" fmla="*/ 2348 w 4016"/>
                <a:gd name="T27" fmla="*/ 946 h 6400"/>
                <a:gd name="T28" fmla="*/ 3986 w 4016"/>
                <a:gd name="T29" fmla="*/ 952 h 6400"/>
                <a:gd name="T30" fmla="*/ 4016 w 4016"/>
                <a:gd name="T31" fmla="*/ 2797 h 6400"/>
                <a:gd name="T32" fmla="*/ 3880 w 4016"/>
                <a:gd name="T33" fmla="*/ 2869 h 6400"/>
                <a:gd name="T34" fmla="*/ 3419 w 4016"/>
                <a:gd name="T35" fmla="*/ 2746 h 6400"/>
                <a:gd name="T36" fmla="*/ 3083 w 4016"/>
                <a:gd name="T37" fmla="*/ 3097 h 6400"/>
                <a:gd name="T38" fmla="*/ 3307 w 4016"/>
                <a:gd name="T39" fmla="*/ 3609 h 6400"/>
                <a:gd name="T40" fmla="*/ 3774 w 4016"/>
                <a:gd name="T41" fmla="*/ 3612 h 6400"/>
                <a:gd name="T42" fmla="*/ 3951 w 4016"/>
                <a:gd name="T43" fmla="*/ 3512 h 6400"/>
                <a:gd name="T44" fmla="*/ 4016 w 4016"/>
                <a:gd name="T45" fmla="*/ 3608 h 6400"/>
                <a:gd name="T46" fmla="*/ 3986 w 4016"/>
                <a:gd name="T47" fmla="*/ 5449 h 6400"/>
                <a:gd name="T48" fmla="*/ 2326 w 4016"/>
                <a:gd name="T49" fmla="*/ 5462 h 6400"/>
                <a:gd name="T50" fmla="*/ 2241 w 4016"/>
                <a:gd name="T51" fmla="*/ 5758 h 6400"/>
                <a:gd name="T52" fmla="*/ 2357 w 4016"/>
                <a:gd name="T53" fmla="*/ 6121 h 6400"/>
                <a:gd name="T54" fmla="*/ 1976 w 4016"/>
                <a:gd name="T55" fmla="*/ 6392 h 6400"/>
                <a:gd name="T56" fmla="*/ 1663 w 4016"/>
                <a:gd name="T57" fmla="*/ 5937 h 6400"/>
                <a:gd name="T58" fmla="*/ 1775 w 4016"/>
                <a:gd name="T59" fmla="*/ 5529 h 6400"/>
                <a:gd name="T60" fmla="*/ 509 w 4016"/>
                <a:gd name="T61" fmla="*/ 5450 h 6400"/>
                <a:gd name="T62" fmla="*/ 493 w 4016"/>
                <a:gd name="T63" fmla="*/ 545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6" h="6400">
                  <a:moveTo>
                    <a:pt x="493" y="5450"/>
                  </a:moveTo>
                  <a:cubicBezTo>
                    <a:pt x="338" y="5450"/>
                    <a:pt x="183" y="5450"/>
                    <a:pt x="27" y="5450"/>
                  </a:cubicBezTo>
                  <a:cubicBezTo>
                    <a:pt x="0" y="5450"/>
                    <a:pt x="0" y="5450"/>
                    <a:pt x="0" y="5422"/>
                  </a:cubicBezTo>
                  <a:cubicBezTo>
                    <a:pt x="0" y="5120"/>
                    <a:pt x="0" y="3898"/>
                    <a:pt x="0" y="3596"/>
                  </a:cubicBezTo>
                  <a:cubicBezTo>
                    <a:pt x="0" y="3558"/>
                    <a:pt x="19" y="3529"/>
                    <a:pt x="53" y="3515"/>
                  </a:cubicBezTo>
                  <a:cubicBezTo>
                    <a:pt x="85" y="3502"/>
                    <a:pt x="116" y="3510"/>
                    <a:pt x="144" y="3537"/>
                  </a:cubicBezTo>
                  <a:cubicBezTo>
                    <a:pt x="241" y="3628"/>
                    <a:pt x="355" y="3674"/>
                    <a:pt x="489" y="3671"/>
                  </a:cubicBezTo>
                  <a:cubicBezTo>
                    <a:pt x="566" y="3669"/>
                    <a:pt x="638" y="3649"/>
                    <a:pt x="704" y="3612"/>
                  </a:cubicBezTo>
                  <a:cubicBezTo>
                    <a:pt x="767" y="3577"/>
                    <a:pt x="819" y="3530"/>
                    <a:pt x="861" y="3471"/>
                  </a:cubicBezTo>
                  <a:cubicBezTo>
                    <a:pt x="921" y="3384"/>
                    <a:pt x="949" y="3288"/>
                    <a:pt x="945" y="3183"/>
                  </a:cubicBezTo>
                  <a:cubicBezTo>
                    <a:pt x="940" y="3063"/>
                    <a:pt x="896" y="2960"/>
                    <a:pt x="813" y="2873"/>
                  </a:cubicBezTo>
                  <a:cubicBezTo>
                    <a:pt x="700" y="2757"/>
                    <a:pt x="561" y="2715"/>
                    <a:pt x="404" y="2734"/>
                  </a:cubicBezTo>
                  <a:cubicBezTo>
                    <a:pt x="303" y="2747"/>
                    <a:pt x="216" y="2793"/>
                    <a:pt x="143" y="2865"/>
                  </a:cubicBezTo>
                  <a:cubicBezTo>
                    <a:pt x="119" y="2888"/>
                    <a:pt x="85" y="2898"/>
                    <a:pt x="58" y="2888"/>
                  </a:cubicBezTo>
                  <a:cubicBezTo>
                    <a:pt x="21" y="2874"/>
                    <a:pt x="0" y="2845"/>
                    <a:pt x="0" y="2808"/>
                  </a:cubicBezTo>
                  <a:cubicBezTo>
                    <a:pt x="0" y="2623"/>
                    <a:pt x="0" y="2438"/>
                    <a:pt x="0" y="2254"/>
                  </a:cubicBezTo>
                  <a:cubicBezTo>
                    <a:pt x="0" y="2136"/>
                    <a:pt x="0" y="1098"/>
                    <a:pt x="0" y="980"/>
                  </a:cubicBezTo>
                  <a:cubicBezTo>
                    <a:pt x="0" y="951"/>
                    <a:pt x="0" y="951"/>
                    <a:pt x="29" y="951"/>
                  </a:cubicBezTo>
                  <a:cubicBezTo>
                    <a:pt x="327" y="951"/>
                    <a:pt x="1305" y="951"/>
                    <a:pt x="1603" y="951"/>
                  </a:cubicBezTo>
                  <a:cubicBezTo>
                    <a:pt x="1637" y="951"/>
                    <a:pt x="1670" y="948"/>
                    <a:pt x="1702" y="933"/>
                  </a:cubicBezTo>
                  <a:cubicBezTo>
                    <a:pt x="1786" y="894"/>
                    <a:pt x="1832" y="790"/>
                    <a:pt x="1802" y="702"/>
                  </a:cubicBezTo>
                  <a:cubicBezTo>
                    <a:pt x="1791" y="669"/>
                    <a:pt x="1773" y="641"/>
                    <a:pt x="1750" y="615"/>
                  </a:cubicBezTo>
                  <a:cubicBezTo>
                    <a:pt x="1656" y="512"/>
                    <a:pt x="1626" y="393"/>
                    <a:pt x="1667" y="259"/>
                  </a:cubicBezTo>
                  <a:cubicBezTo>
                    <a:pt x="1707" y="127"/>
                    <a:pt x="1800" y="56"/>
                    <a:pt x="1932" y="28"/>
                  </a:cubicBezTo>
                  <a:cubicBezTo>
                    <a:pt x="2058" y="0"/>
                    <a:pt x="2174" y="20"/>
                    <a:pt x="2266" y="117"/>
                  </a:cubicBezTo>
                  <a:cubicBezTo>
                    <a:pt x="2356" y="213"/>
                    <a:pt x="2387" y="326"/>
                    <a:pt x="2356" y="455"/>
                  </a:cubicBezTo>
                  <a:cubicBezTo>
                    <a:pt x="2340" y="521"/>
                    <a:pt x="2306" y="576"/>
                    <a:pt x="2259" y="624"/>
                  </a:cubicBezTo>
                  <a:cubicBezTo>
                    <a:pt x="2163" y="724"/>
                    <a:pt x="2199" y="901"/>
                    <a:pt x="2348" y="946"/>
                  </a:cubicBezTo>
                  <a:cubicBezTo>
                    <a:pt x="2369" y="952"/>
                    <a:pt x="2392" y="951"/>
                    <a:pt x="2414" y="951"/>
                  </a:cubicBezTo>
                  <a:cubicBezTo>
                    <a:pt x="2711" y="952"/>
                    <a:pt x="3688" y="952"/>
                    <a:pt x="3986" y="952"/>
                  </a:cubicBezTo>
                  <a:cubicBezTo>
                    <a:pt x="4016" y="952"/>
                    <a:pt x="4016" y="952"/>
                    <a:pt x="4016" y="983"/>
                  </a:cubicBezTo>
                  <a:cubicBezTo>
                    <a:pt x="4016" y="1281"/>
                    <a:pt x="4016" y="2499"/>
                    <a:pt x="4016" y="2797"/>
                  </a:cubicBezTo>
                  <a:cubicBezTo>
                    <a:pt x="4016" y="2845"/>
                    <a:pt x="3999" y="2871"/>
                    <a:pt x="3959" y="2887"/>
                  </a:cubicBezTo>
                  <a:cubicBezTo>
                    <a:pt x="3928" y="2899"/>
                    <a:pt x="3901" y="2890"/>
                    <a:pt x="3880" y="2869"/>
                  </a:cubicBezTo>
                  <a:cubicBezTo>
                    <a:pt x="3826" y="2818"/>
                    <a:pt x="3766" y="2777"/>
                    <a:pt x="3696" y="2754"/>
                  </a:cubicBezTo>
                  <a:cubicBezTo>
                    <a:pt x="3605" y="2723"/>
                    <a:pt x="3512" y="2721"/>
                    <a:pt x="3419" y="2746"/>
                  </a:cubicBezTo>
                  <a:cubicBezTo>
                    <a:pt x="3333" y="2768"/>
                    <a:pt x="3260" y="2813"/>
                    <a:pt x="3200" y="2877"/>
                  </a:cubicBezTo>
                  <a:cubicBezTo>
                    <a:pt x="3141" y="2939"/>
                    <a:pt x="3102" y="3013"/>
                    <a:pt x="3083" y="3097"/>
                  </a:cubicBezTo>
                  <a:cubicBezTo>
                    <a:pt x="3063" y="3184"/>
                    <a:pt x="3068" y="3268"/>
                    <a:pt x="3096" y="3351"/>
                  </a:cubicBezTo>
                  <a:cubicBezTo>
                    <a:pt x="3134" y="3463"/>
                    <a:pt x="3205" y="3549"/>
                    <a:pt x="3307" y="3609"/>
                  </a:cubicBezTo>
                  <a:cubicBezTo>
                    <a:pt x="3382" y="3654"/>
                    <a:pt x="3465" y="3673"/>
                    <a:pt x="3553" y="3672"/>
                  </a:cubicBezTo>
                  <a:cubicBezTo>
                    <a:pt x="3632" y="3670"/>
                    <a:pt x="3706" y="3652"/>
                    <a:pt x="3774" y="3612"/>
                  </a:cubicBezTo>
                  <a:cubicBezTo>
                    <a:pt x="3810" y="3590"/>
                    <a:pt x="3843" y="3561"/>
                    <a:pt x="3876" y="3534"/>
                  </a:cubicBezTo>
                  <a:cubicBezTo>
                    <a:pt x="3899" y="3517"/>
                    <a:pt x="3922" y="3504"/>
                    <a:pt x="3951" y="3512"/>
                  </a:cubicBezTo>
                  <a:cubicBezTo>
                    <a:pt x="3984" y="3521"/>
                    <a:pt x="4007" y="3540"/>
                    <a:pt x="4014" y="3576"/>
                  </a:cubicBezTo>
                  <a:cubicBezTo>
                    <a:pt x="4016" y="3586"/>
                    <a:pt x="4016" y="3597"/>
                    <a:pt x="4016" y="3608"/>
                  </a:cubicBezTo>
                  <a:cubicBezTo>
                    <a:pt x="4016" y="3905"/>
                    <a:pt x="4016" y="5122"/>
                    <a:pt x="4016" y="5420"/>
                  </a:cubicBezTo>
                  <a:cubicBezTo>
                    <a:pt x="4016" y="5449"/>
                    <a:pt x="4016" y="5449"/>
                    <a:pt x="3986" y="5449"/>
                  </a:cubicBezTo>
                  <a:cubicBezTo>
                    <a:pt x="3694" y="5449"/>
                    <a:pt x="2721" y="5448"/>
                    <a:pt x="2428" y="5448"/>
                  </a:cubicBezTo>
                  <a:cubicBezTo>
                    <a:pt x="2394" y="5448"/>
                    <a:pt x="2357" y="5449"/>
                    <a:pt x="2326" y="5462"/>
                  </a:cubicBezTo>
                  <a:cubicBezTo>
                    <a:pt x="2261" y="5489"/>
                    <a:pt x="2220" y="5541"/>
                    <a:pt x="2208" y="5614"/>
                  </a:cubicBezTo>
                  <a:cubicBezTo>
                    <a:pt x="2200" y="5666"/>
                    <a:pt x="2213" y="5715"/>
                    <a:pt x="2241" y="5758"/>
                  </a:cubicBezTo>
                  <a:cubicBezTo>
                    <a:pt x="2253" y="5777"/>
                    <a:pt x="2273" y="5791"/>
                    <a:pt x="2287" y="5809"/>
                  </a:cubicBezTo>
                  <a:cubicBezTo>
                    <a:pt x="2359" y="5902"/>
                    <a:pt x="2385" y="6005"/>
                    <a:pt x="2357" y="6121"/>
                  </a:cubicBezTo>
                  <a:cubicBezTo>
                    <a:pt x="2338" y="6197"/>
                    <a:pt x="2299" y="6260"/>
                    <a:pt x="2240" y="6310"/>
                  </a:cubicBezTo>
                  <a:cubicBezTo>
                    <a:pt x="2164" y="6374"/>
                    <a:pt x="2075" y="6400"/>
                    <a:pt x="1976" y="6392"/>
                  </a:cubicBezTo>
                  <a:cubicBezTo>
                    <a:pt x="1875" y="6383"/>
                    <a:pt x="1794" y="6337"/>
                    <a:pt x="1728" y="6261"/>
                  </a:cubicBezTo>
                  <a:cubicBezTo>
                    <a:pt x="1646" y="6165"/>
                    <a:pt x="1630" y="6056"/>
                    <a:pt x="1663" y="5937"/>
                  </a:cubicBezTo>
                  <a:cubicBezTo>
                    <a:pt x="1680" y="5876"/>
                    <a:pt x="1712" y="5825"/>
                    <a:pt x="1755" y="5779"/>
                  </a:cubicBezTo>
                  <a:cubicBezTo>
                    <a:pt x="1824" y="5707"/>
                    <a:pt x="1833" y="5610"/>
                    <a:pt x="1775" y="5529"/>
                  </a:cubicBezTo>
                  <a:cubicBezTo>
                    <a:pt x="1741" y="5483"/>
                    <a:pt x="1695" y="5452"/>
                    <a:pt x="1635" y="5451"/>
                  </a:cubicBezTo>
                  <a:cubicBezTo>
                    <a:pt x="1487" y="5450"/>
                    <a:pt x="658" y="5450"/>
                    <a:pt x="509" y="5450"/>
                  </a:cubicBezTo>
                  <a:cubicBezTo>
                    <a:pt x="504" y="5450"/>
                    <a:pt x="499" y="5450"/>
                    <a:pt x="493" y="5450"/>
                  </a:cubicBezTo>
                  <a:cubicBezTo>
                    <a:pt x="493" y="5450"/>
                    <a:pt x="493" y="5450"/>
                    <a:pt x="493" y="54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0E912B7-5255-4B59-AAA6-9860FCF67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0101" y="2017743"/>
              <a:ext cx="1561198" cy="1190461"/>
            </a:xfrm>
            <a:custGeom>
              <a:avLst/>
              <a:gdLst>
                <a:gd name="T0" fmla="*/ 963 w 5936"/>
                <a:gd name="T1" fmla="*/ 30 h 4502"/>
                <a:gd name="T2" fmla="*/ 2570 w 5936"/>
                <a:gd name="T3" fmla="*/ 4 h 4502"/>
                <a:gd name="T4" fmla="*/ 2625 w 5936"/>
                <a:gd name="T5" fmla="*/ 157 h 4502"/>
                <a:gd name="T6" fmla="*/ 2534 w 5936"/>
                <a:gd name="T7" fmla="*/ 658 h 4502"/>
                <a:gd name="T8" fmla="*/ 3066 w 5936"/>
                <a:gd name="T9" fmla="*/ 940 h 4502"/>
                <a:gd name="T10" fmla="*/ 3428 w 5936"/>
                <a:gd name="T11" fmla="*/ 588 h 4502"/>
                <a:gd name="T12" fmla="*/ 3308 w 5936"/>
                <a:gd name="T13" fmla="*/ 150 h 4502"/>
                <a:gd name="T14" fmla="*/ 3369 w 5936"/>
                <a:gd name="T15" fmla="*/ 1 h 4502"/>
                <a:gd name="T16" fmla="*/ 3715 w 5936"/>
                <a:gd name="T17" fmla="*/ 1 h 4502"/>
                <a:gd name="T18" fmla="*/ 4958 w 5936"/>
                <a:gd name="T19" fmla="*/ 3 h 4502"/>
                <a:gd name="T20" fmla="*/ 4978 w 5936"/>
                <a:gd name="T21" fmla="*/ 54 h 4502"/>
                <a:gd name="T22" fmla="*/ 5045 w 5936"/>
                <a:gd name="T23" fmla="*/ 2008 h 4502"/>
                <a:gd name="T24" fmla="*/ 5317 w 5936"/>
                <a:gd name="T25" fmla="*/ 1990 h 4502"/>
                <a:gd name="T26" fmla="*/ 5883 w 5936"/>
                <a:gd name="T27" fmla="*/ 2086 h 4502"/>
                <a:gd name="T28" fmla="*/ 5761 w 5936"/>
                <a:gd name="T29" fmla="*/ 2554 h 4502"/>
                <a:gd name="T30" fmla="*/ 5298 w 5936"/>
                <a:gd name="T31" fmla="*/ 2496 h 4502"/>
                <a:gd name="T32" fmla="*/ 4978 w 5936"/>
                <a:gd name="T33" fmla="*/ 2648 h 4502"/>
                <a:gd name="T34" fmla="*/ 4950 w 5936"/>
                <a:gd name="T35" fmla="*/ 4501 h 4502"/>
                <a:gd name="T36" fmla="*/ 3299 w 5936"/>
                <a:gd name="T37" fmla="*/ 4471 h 4502"/>
                <a:gd name="T38" fmla="*/ 3423 w 5936"/>
                <a:gd name="T39" fmla="*/ 4161 h 4502"/>
                <a:gd name="T40" fmla="*/ 3297 w 5936"/>
                <a:gd name="T41" fmla="*/ 3687 h 4502"/>
                <a:gd name="T42" fmla="*/ 2829 w 5936"/>
                <a:gd name="T43" fmla="*/ 3576 h 4502"/>
                <a:gd name="T44" fmla="*/ 2504 w 5936"/>
                <a:gd name="T45" fmla="*/ 4096 h 4502"/>
                <a:gd name="T46" fmla="*/ 2652 w 5936"/>
                <a:gd name="T47" fmla="*/ 4454 h 4502"/>
                <a:gd name="T48" fmla="*/ 1983 w 5936"/>
                <a:gd name="T49" fmla="*/ 4501 h 4502"/>
                <a:gd name="T50" fmla="*/ 963 w 5936"/>
                <a:gd name="T51" fmla="*/ 4477 h 4502"/>
                <a:gd name="T52" fmla="*/ 869 w 5936"/>
                <a:gd name="T53" fmla="*/ 2477 h 4502"/>
                <a:gd name="T54" fmla="*/ 354 w 5936"/>
                <a:gd name="T55" fmla="*/ 2611 h 4502"/>
                <a:gd name="T56" fmla="*/ 31 w 5936"/>
                <a:gd name="T57" fmla="*/ 2154 h 4502"/>
                <a:gd name="T58" fmla="*/ 390 w 5936"/>
                <a:gd name="T59" fmla="*/ 1894 h 4502"/>
                <a:gd name="T60" fmla="*/ 715 w 5936"/>
                <a:gd name="T61" fmla="*/ 2049 h 4502"/>
                <a:gd name="T62" fmla="*/ 963 w 5936"/>
                <a:gd name="T63" fmla="*/ 1840 h 4502"/>
                <a:gd name="T64" fmla="*/ 963 w 5936"/>
                <a:gd name="T65" fmla="*/ 488 h 4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36" h="4502">
                  <a:moveTo>
                    <a:pt x="963" y="488"/>
                  </a:moveTo>
                  <a:cubicBezTo>
                    <a:pt x="963" y="335"/>
                    <a:pt x="963" y="183"/>
                    <a:pt x="963" y="30"/>
                  </a:cubicBezTo>
                  <a:cubicBezTo>
                    <a:pt x="962" y="11"/>
                    <a:pt x="967" y="3"/>
                    <a:pt x="988" y="3"/>
                  </a:cubicBezTo>
                  <a:cubicBezTo>
                    <a:pt x="1288" y="4"/>
                    <a:pt x="2269" y="4"/>
                    <a:pt x="2570" y="4"/>
                  </a:cubicBezTo>
                  <a:cubicBezTo>
                    <a:pt x="2638" y="4"/>
                    <a:pt x="2677" y="59"/>
                    <a:pt x="2652" y="121"/>
                  </a:cubicBezTo>
                  <a:cubicBezTo>
                    <a:pt x="2647" y="135"/>
                    <a:pt x="2635" y="146"/>
                    <a:pt x="2625" y="157"/>
                  </a:cubicBezTo>
                  <a:cubicBezTo>
                    <a:pt x="2561" y="228"/>
                    <a:pt x="2520" y="309"/>
                    <a:pt x="2505" y="404"/>
                  </a:cubicBezTo>
                  <a:cubicBezTo>
                    <a:pt x="2490" y="492"/>
                    <a:pt x="2500" y="576"/>
                    <a:pt x="2534" y="658"/>
                  </a:cubicBezTo>
                  <a:cubicBezTo>
                    <a:pt x="2576" y="762"/>
                    <a:pt x="2648" y="841"/>
                    <a:pt x="2747" y="894"/>
                  </a:cubicBezTo>
                  <a:cubicBezTo>
                    <a:pt x="2847" y="947"/>
                    <a:pt x="2953" y="964"/>
                    <a:pt x="3066" y="940"/>
                  </a:cubicBezTo>
                  <a:cubicBezTo>
                    <a:pt x="3150" y="922"/>
                    <a:pt x="3224" y="885"/>
                    <a:pt x="3287" y="827"/>
                  </a:cubicBezTo>
                  <a:cubicBezTo>
                    <a:pt x="3358" y="762"/>
                    <a:pt x="3406" y="683"/>
                    <a:pt x="3428" y="588"/>
                  </a:cubicBezTo>
                  <a:cubicBezTo>
                    <a:pt x="3442" y="529"/>
                    <a:pt x="3446" y="471"/>
                    <a:pt x="3437" y="411"/>
                  </a:cubicBezTo>
                  <a:cubicBezTo>
                    <a:pt x="3422" y="310"/>
                    <a:pt x="3379" y="222"/>
                    <a:pt x="3308" y="150"/>
                  </a:cubicBezTo>
                  <a:cubicBezTo>
                    <a:pt x="3281" y="122"/>
                    <a:pt x="3275" y="92"/>
                    <a:pt x="3284" y="58"/>
                  </a:cubicBezTo>
                  <a:cubicBezTo>
                    <a:pt x="3293" y="27"/>
                    <a:pt x="3331" y="2"/>
                    <a:pt x="3369" y="1"/>
                  </a:cubicBezTo>
                  <a:cubicBezTo>
                    <a:pt x="3405" y="0"/>
                    <a:pt x="3442" y="1"/>
                    <a:pt x="3479" y="1"/>
                  </a:cubicBezTo>
                  <a:cubicBezTo>
                    <a:pt x="3557" y="1"/>
                    <a:pt x="3636" y="1"/>
                    <a:pt x="3715" y="1"/>
                  </a:cubicBezTo>
                  <a:cubicBezTo>
                    <a:pt x="3885" y="1"/>
                    <a:pt x="4735" y="1"/>
                    <a:pt x="4905" y="1"/>
                  </a:cubicBezTo>
                  <a:cubicBezTo>
                    <a:pt x="4923" y="1"/>
                    <a:pt x="4940" y="3"/>
                    <a:pt x="4958" y="3"/>
                  </a:cubicBezTo>
                  <a:cubicBezTo>
                    <a:pt x="4973" y="3"/>
                    <a:pt x="4979" y="9"/>
                    <a:pt x="4978" y="24"/>
                  </a:cubicBezTo>
                  <a:cubicBezTo>
                    <a:pt x="4977" y="34"/>
                    <a:pt x="4978" y="44"/>
                    <a:pt x="4978" y="54"/>
                  </a:cubicBezTo>
                  <a:cubicBezTo>
                    <a:pt x="4978" y="345"/>
                    <a:pt x="4978" y="1556"/>
                    <a:pt x="4978" y="1848"/>
                  </a:cubicBezTo>
                  <a:cubicBezTo>
                    <a:pt x="4977" y="1911"/>
                    <a:pt x="4998" y="1964"/>
                    <a:pt x="5045" y="2008"/>
                  </a:cubicBezTo>
                  <a:cubicBezTo>
                    <a:pt x="5093" y="2053"/>
                    <a:pt x="5183" y="2071"/>
                    <a:pt x="5243" y="2041"/>
                  </a:cubicBezTo>
                  <a:cubicBezTo>
                    <a:pt x="5269" y="2028"/>
                    <a:pt x="5295" y="2010"/>
                    <a:pt x="5317" y="1990"/>
                  </a:cubicBezTo>
                  <a:cubicBezTo>
                    <a:pt x="5418" y="1904"/>
                    <a:pt x="5530" y="1871"/>
                    <a:pt x="5660" y="1907"/>
                  </a:cubicBezTo>
                  <a:cubicBezTo>
                    <a:pt x="5760" y="1934"/>
                    <a:pt x="5835" y="1995"/>
                    <a:pt x="5883" y="2086"/>
                  </a:cubicBezTo>
                  <a:cubicBezTo>
                    <a:pt x="5926" y="2169"/>
                    <a:pt x="5936" y="2258"/>
                    <a:pt x="5910" y="2349"/>
                  </a:cubicBezTo>
                  <a:cubicBezTo>
                    <a:pt x="5886" y="2436"/>
                    <a:pt x="5836" y="2505"/>
                    <a:pt x="5761" y="2554"/>
                  </a:cubicBezTo>
                  <a:cubicBezTo>
                    <a:pt x="5671" y="2611"/>
                    <a:pt x="5574" y="2627"/>
                    <a:pt x="5470" y="2599"/>
                  </a:cubicBezTo>
                  <a:cubicBezTo>
                    <a:pt x="5403" y="2581"/>
                    <a:pt x="5349" y="2542"/>
                    <a:pt x="5298" y="2496"/>
                  </a:cubicBezTo>
                  <a:cubicBezTo>
                    <a:pt x="5240" y="2446"/>
                    <a:pt x="5172" y="2434"/>
                    <a:pt x="5100" y="2464"/>
                  </a:cubicBezTo>
                  <a:cubicBezTo>
                    <a:pt x="5019" y="2498"/>
                    <a:pt x="4979" y="2562"/>
                    <a:pt x="4978" y="2648"/>
                  </a:cubicBezTo>
                  <a:cubicBezTo>
                    <a:pt x="4977" y="2950"/>
                    <a:pt x="4978" y="4172"/>
                    <a:pt x="4978" y="4474"/>
                  </a:cubicBezTo>
                  <a:cubicBezTo>
                    <a:pt x="4978" y="4502"/>
                    <a:pt x="4978" y="4502"/>
                    <a:pt x="4950" y="4501"/>
                  </a:cubicBezTo>
                  <a:cubicBezTo>
                    <a:pt x="4651" y="4501"/>
                    <a:pt x="3672" y="4501"/>
                    <a:pt x="3372" y="4501"/>
                  </a:cubicBezTo>
                  <a:cubicBezTo>
                    <a:pt x="3344" y="4501"/>
                    <a:pt x="3318" y="4494"/>
                    <a:pt x="3299" y="4471"/>
                  </a:cubicBezTo>
                  <a:cubicBezTo>
                    <a:pt x="3272" y="4438"/>
                    <a:pt x="3274" y="4390"/>
                    <a:pt x="3304" y="4359"/>
                  </a:cubicBezTo>
                  <a:cubicBezTo>
                    <a:pt x="3360" y="4303"/>
                    <a:pt x="3401" y="4237"/>
                    <a:pt x="3423" y="4161"/>
                  </a:cubicBezTo>
                  <a:cubicBezTo>
                    <a:pt x="3445" y="4083"/>
                    <a:pt x="3449" y="4003"/>
                    <a:pt x="3430" y="3922"/>
                  </a:cubicBezTo>
                  <a:cubicBezTo>
                    <a:pt x="3408" y="3830"/>
                    <a:pt x="3364" y="3752"/>
                    <a:pt x="3297" y="3687"/>
                  </a:cubicBezTo>
                  <a:cubicBezTo>
                    <a:pt x="3233" y="3625"/>
                    <a:pt x="3157" y="3585"/>
                    <a:pt x="3069" y="3566"/>
                  </a:cubicBezTo>
                  <a:cubicBezTo>
                    <a:pt x="2988" y="3549"/>
                    <a:pt x="2908" y="3552"/>
                    <a:pt x="2829" y="3576"/>
                  </a:cubicBezTo>
                  <a:cubicBezTo>
                    <a:pt x="2737" y="3604"/>
                    <a:pt x="2661" y="3657"/>
                    <a:pt x="2602" y="3732"/>
                  </a:cubicBezTo>
                  <a:cubicBezTo>
                    <a:pt x="2518" y="3838"/>
                    <a:pt x="2484" y="3960"/>
                    <a:pt x="2504" y="4096"/>
                  </a:cubicBezTo>
                  <a:cubicBezTo>
                    <a:pt x="2519" y="4198"/>
                    <a:pt x="2564" y="4284"/>
                    <a:pt x="2635" y="4359"/>
                  </a:cubicBezTo>
                  <a:cubicBezTo>
                    <a:pt x="2661" y="4387"/>
                    <a:pt x="2667" y="4419"/>
                    <a:pt x="2652" y="4454"/>
                  </a:cubicBezTo>
                  <a:cubicBezTo>
                    <a:pt x="2637" y="4486"/>
                    <a:pt x="2609" y="4501"/>
                    <a:pt x="2575" y="4502"/>
                  </a:cubicBezTo>
                  <a:cubicBezTo>
                    <a:pt x="2378" y="4502"/>
                    <a:pt x="2180" y="4502"/>
                    <a:pt x="1983" y="4501"/>
                  </a:cubicBezTo>
                  <a:cubicBezTo>
                    <a:pt x="1878" y="4501"/>
                    <a:pt x="1092" y="4500"/>
                    <a:pt x="987" y="4501"/>
                  </a:cubicBezTo>
                  <a:cubicBezTo>
                    <a:pt x="967" y="4502"/>
                    <a:pt x="963" y="4495"/>
                    <a:pt x="963" y="4477"/>
                  </a:cubicBezTo>
                  <a:cubicBezTo>
                    <a:pt x="963" y="4175"/>
                    <a:pt x="963" y="2954"/>
                    <a:pt x="963" y="2653"/>
                  </a:cubicBezTo>
                  <a:cubicBezTo>
                    <a:pt x="963" y="2577"/>
                    <a:pt x="932" y="2517"/>
                    <a:pt x="869" y="2477"/>
                  </a:cubicBezTo>
                  <a:cubicBezTo>
                    <a:pt x="796" y="2432"/>
                    <a:pt x="701" y="2439"/>
                    <a:pt x="638" y="2499"/>
                  </a:cubicBezTo>
                  <a:cubicBezTo>
                    <a:pt x="559" y="2576"/>
                    <a:pt x="465" y="2618"/>
                    <a:pt x="354" y="2611"/>
                  </a:cubicBezTo>
                  <a:cubicBezTo>
                    <a:pt x="251" y="2604"/>
                    <a:pt x="165" y="2560"/>
                    <a:pt x="99" y="2480"/>
                  </a:cubicBezTo>
                  <a:cubicBezTo>
                    <a:pt x="20" y="2384"/>
                    <a:pt x="0" y="2273"/>
                    <a:pt x="31" y="2154"/>
                  </a:cubicBezTo>
                  <a:cubicBezTo>
                    <a:pt x="52" y="2075"/>
                    <a:pt x="98" y="2011"/>
                    <a:pt x="165" y="1962"/>
                  </a:cubicBezTo>
                  <a:cubicBezTo>
                    <a:pt x="233" y="1914"/>
                    <a:pt x="308" y="1890"/>
                    <a:pt x="390" y="1894"/>
                  </a:cubicBezTo>
                  <a:cubicBezTo>
                    <a:pt x="470" y="1897"/>
                    <a:pt x="543" y="1924"/>
                    <a:pt x="605" y="1977"/>
                  </a:cubicBezTo>
                  <a:cubicBezTo>
                    <a:pt x="639" y="2006"/>
                    <a:pt x="670" y="2038"/>
                    <a:pt x="715" y="2049"/>
                  </a:cubicBezTo>
                  <a:cubicBezTo>
                    <a:pt x="814" y="2075"/>
                    <a:pt x="912" y="2023"/>
                    <a:pt x="948" y="1933"/>
                  </a:cubicBezTo>
                  <a:cubicBezTo>
                    <a:pt x="960" y="1903"/>
                    <a:pt x="963" y="1872"/>
                    <a:pt x="963" y="1840"/>
                  </a:cubicBezTo>
                  <a:cubicBezTo>
                    <a:pt x="963" y="1696"/>
                    <a:pt x="963" y="632"/>
                    <a:pt x="963" y="488"/>
                  </a:cubicBezTo>
                  <a:cubicBezTo>
                    <a:pt x="963" y="488"/>
                    <a:pt x="963" y="488"/>
                    <a:pt x="963" y="4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Freeform 6">
            <a:extLst>
              <a:ext uri="{FF2B5EF4-FFF2-40B4-BE49-F238E27FC236}">
                <a16:creationId xmlns:a16="http://schemas.microsoft.com/office/drawing/2014/main" id="{ECA6B535-AD0E-4B82-A298-E81F7D964659}"/>
              </a:ext>
            </a:extLst>
          </p:cNvPr>
          <p:cNvSpPr>
            <a:spLocks/>
          </p:cNvSpPr>
          <p:nvPr/>
        </p:nvSpPr>
        <p:spPr bwMode="auto">
          <a:xfrm rot="16200000">
            <a:off x="1934138" y="488616"/>
            <a:ext cx="1780813" cy="1357925"/>
          </a:xfrm>
          <a:custGeom>
            <a:avLst/>
            <a:gdLst>
              <a:gd name="T0" fmla="*/ 963 w 5936"/>
              <a:gd name="T1" fmla="*/ 30 h 4502"/>
              <a:gd name="T2" fmla="*/ 2570 w 5936"/>
              <a:gd name="T3" fmla="*/ 4 h 4502"/>
              <a:gd name="T4" fmla="*/ 2625 w 5936"/>
              <a:gd name="T5" fmla="*/ 157 h 4502"/>
              <a:gd name="T6" fmla="*/ 2534 w 5936"/>
              <a:gd name="T7" fmla="*/ 658 h 4502"/>
              <a:gd name="T8" fmla="*/ 3066 w 5936"/>
              <a:gd name="T9" fmla="*/ 940 h 4502"/>
              <a:gd name="T10" fmla="*/ 3428 w 5936"/>
              <a:gd name="T11" fmla="*/ 588 h 4502"/>
              <a:gd name="T12" fmla="*/ 3308 w 5936"/>
              <a:gd name="T13" fmla="*/ 150 h 4502"/>
              <a:gd name="T14" fmla="*/ 3369 w 5936"/>
              <a:gd name="T15" fmla="*/ 1 h 4502"/>
              <a:gd name="T16" fmla="*/ 3715 w 5936"/>
              <a:gd name="T17" fmla="*/ 1 h 4502"/>
              <a:gd name="T18" fmla="*/ 4958 w 5936"/>
              <a:gd name="T19" fmla="*/ 3 h 4502"/>
              <a:gd name="T20" fmla="*/ 4978 w 5936"/>
              <a:gd name="T21" fmla="*/ 54 h 4502"/>
              <a:gd name="T22" fmla="*/ 5045 w 5936"/>
              <a:gd name="T23" fmla="*/ 2008 h 4502"/>
              <a:gd name="T24" fmla="*/ 5317 w 5936"/>
              <a:gd name="T25" fmla="*/ 1990 h 4502"/>
              <a:gd name="T26" fmla="*/ 5883 w 5936"/>
              <a:gd name="T27" fmla="*/ 2086 h 4502"/>
              <a:gd name="T28" fmla="*/ 5761 w 5936"/>
              <a:gd name="T29" fmla="*/ 2554 h 4502"/>
              <a:gd name="T30" fmla="*/ 5298 w 5936"/>
              <a:gd name="T31" fmla="*/ 2496 h 4502"/>
              <a:gd name="T32" fmla="*/ 4978 w 5936"/>
              <a:gd name="T33" fmla="*/ 2648 h 4502"/>
              <a:gd name="T34" fmla="*/ 4950 w 5936"/>
              <a:gd name="T35" fmla="*/ 4501 h 4502"/>
              <a:gd name="T36" fmla="*/ 3299 w 5936"/>
              <a:gd name="T37" fmla="*/ 4471 h 4502"/>
              <a:gd name="T38" fmla="*/ 3423 w 5936"/>
              <a:gd name="T39" fmla="*/ 4161 h 4502"/>
              <a:gd name="T40" fmla="*/ 3297 w 5936"/>
              <a:gd name="T41" fmla="*/ 3687 h 4502"/>
              <a:gd name="T42" fmla="*/ 2829 w 5936"/>
              <a:gd name="T43" fmla="*/ 3576 h 4502"/>
              <a:gd name="T44" fmla="*/ 2504 w 5936"/>
              <a:gd name="T45" fmla="*/ 4096 h 4502"/>
              <a:gd name="T46" fmla="*/ 2652 w 5936"/>
              <a:gd name="T47" fmla="*/ 4454 h 4502"/>
              <a:gd name="T48" fmla="*/ 1983 w 5936"/>
              <a:gd name="T49" fmla="*/ 4501 h 4502"/>
              <a:gd name="T50" fmla="*/ 963 w 5936"/>
              <a:gd name="T51" fmla="*/ 4477 h 4502"/>
              <a:gd name="T52" fmla="*/ 869 w 5936"/>
              <a:gd name="T53" fmla="*/ 2477 h 4502"/>
              <a:gd name="T54" fmla="*/ 354 w 5936"/>
              <a:gd name="T55" fmla="*/ 2611 h 4502"/>
              <a:gd name="T56" fmla="*/ 31 w 5936"/>
              <a:gd name="T57" fmla="*/ 2154 h 4502"/>
              <a:gd name="T58" fmla="*/ 390 w 5936"/>
              <a:gd name="T59" fmla="*/ 1894 h 4502"/>
              <a:gd name="T60" fmla="*/ 715 w 5936"/>
              <a:gd name="T61" fmla="*/ 2049 h 4502"/>
              <a:gd name="T62" fmla="*/ 963 w 5936"/>
              <a:gd name="T63" fmla="*/ 1840 h 4502"/>
              <a:gd name="T64" fmla="*/ 963 w 5936"/>
              <a:gd name="T65" fmla="*/ 488 h 4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36" h="4502">
                <a:moveTo>
                  <a:pt x="963" y="488"/>
                </a:moveTo>
                <a:cubicBezTo>
                  <a:pt x="963" y="335"/>
                  <a:pt x="963" y="183"/>
                  <a:pt x="963" y="30"/>
                </a:cubicBezTo>
                <a:cubicBezTo>
                  <a:pt x="962" y="11"/>
                  <a:pt x="967" y="3"/>
                  <a:pt x="988" y="3"/>
                </a:cubicBezTo>
                <a:cubicBezTo>
                  <a:pt x="1288" y="4"/>
                  <a:pt x="2269" y="4"/>
                  <a:pt x="2570" y="4"/>
                </a:cubicBezTo>
                <a:cubicBezTo>
                  <a:pt x="2638" y="4"/>
                  <a:pt x="2677" y="59"/>
                  <a:pt x="2652" y="121"/>
                </a:cubicBezTo>
                <a:cubicBezTo>
                  <a:pt x="2647" y="135"/>
                  <a:pt x="2635" y="146"/>
                  <a:pt x="2625" y="157"/>
                </a:cubicBezTo>
                <a:cubicBezTo>
                  <a:pt x="2561" y="228"/>
                  <a:pt x="2520" y="309"/>
                  <a:pt x="2505" y="404"/>
                </a:cubicBezTo>
                <a:cubicBezTo>
                  <a:pt x="2490" y="492"/>
                  <a:pt x="2500" y="576"/>
                  <a:pt x="2534" y="658"/>
                </a:cubicBezTo>
                <a:cubicBezTo>
                  <a:pt x="2576" y="762"/>
                  <a:pt x="2648" y="841"/>
                  <a:pt x="2747" y="894"/>
                </a:cubicBezTo>
                <a:cubicBezTo>
                  <a:pt x="2847" y="947"/>
                  <a:pt x="2953" y="964"/>
                  <a:pt x="3066" y="940"/>
                </a:cubicBezTo>
                <a:cubicBezTo>
                  <a:pt x="3150" y="922"/>
                  <a:pt x="3224" y="885"/>
                  <a:pt x="3287" y="827"/>
                </a:cubicBezTo>
                <a:cubicBezTo>
                  <a:pt x="3358" y="762"/>
                  <a:pt x="3406" y="683"/>
                  <a:pt x="3428" y="588"/>
                </a:cubicBezTo>
                <a:cubicBezTo>
                  <a:pt x="3442" y="529"/>
                  <a:pt x="3446" y="471"/>
                  <a:pt x="3437" y="411"/>
                </a:cubicBezTo>
                <a:cubicBezTo>
                  <a:pt x="3422" y="310"/>
                  <a:pt x="3379" y="222"/>
                  <a:pt x="3308" y="150"/>
                </a:cubicBezTo>
                <a:cubicBezTo>
                  <a:pt x="3281" y="122"/>
                  <a:pt x="3275" y="92"/>
                  <a:pt x="3284" y="58"/>
                </a:cubicBezTo>
                <a:cubicBezTo>
                  <a:pt x="3293" y="27"/>
                  <a:pt x="3331" y="2"/>
                  <a:pt x="3369" y="1"/>
                </a:cubicBezTo>
                <a:cubicBezTo>
                  <a:pt x="3405" y="0"/>
                  <a:pt x="3442" y="1"/>
                  <a:pt x="3479" y="1"/>
                </a:cubicBezTo>
                <a:cubicBezTo>
                  <a:pt x="3557" y="1"/>
                  <a:pt x="3636" y="1"/>
                  <a:pt x="3715" y="1"/>
                </a:cubicBezTo>
                <a:cubicBezTo>
                  <a:pt x="3885" y="1"/>
                  <a:pt x="4735" y="1"/>
                  <a:pt x="4905" y="1"/>
                </a:cubicBezTo>
                <a:cubicBezTo>
                  <a:pt x="4923" y="1"/>
                  <a:pt x="4940" y="3"/>
                  <a:pt x="4958" y="3"/>
                </a:cubicBezTo>
                <a:cubicBezTo>
                  <a:pt x="4973" y="3"/>
                  <a:pt x="4979" y="9"/>
                  <a:pt x="4978" y="24"/>
                </a:cubicBezTo>
                <a:cubicBezTo>
                  <a:pt x="4977" y="34"/>
                  <a:pt x="4978" y="44"/>
                  <a:pt x="4978" y="54"/>
                </a:cubicBezTo>
                <a:cubicBezTo>
                  <a:pt x="4978" y="345"/>
                  <a:pt x="4978" y="1556"/>
                  <a:pt x="4978" y="1848"/>
                </a:cubicBezTo>
                <a:cubicBezTo>
                  <a:pt x="4977" y="1911"/>
                  <a:pt x="4998" y="1964"/>
                  <a:pt x="5045" y="2008"/>
                </a:cubicBezTo>
                <a:cubicBezTo>
                  <a:pt x="5093" y="2053"/>
                  <a:pt x="5183" y="2071"/>
                  <a:pt x="5243" y="2041"/>
                </a:cubicBezTo>
                <a:cubicBezTo>
                  <a:pt x="5269" y="2028"/>
                  <a:pt x="5295" y="2010"/>
                  <a:pt x="5317" y="1990"/>
                </a:cubicBezTo>
                <a:cubicBezTo>
                  <a:pt x="5418" y="1904"/>
                  <a:pt x="5530" y="1871"/>
                  <a:pt x="5660" y="1907"/>
                </a:cubicBezTo>
                <a:cubicBezTo>
                  <a:pt x="5760" y="1934"/>
                  <a:pt x="5835" y="1995"/>
                  <a:pt x="5883" y="2086"/>
                </a:cubicBezTo>
                <a:cubicBezTo>
                  <a:pt x="5926" y="2169"/>
                  <a:pt x="5936" y="2258"/>
                  <a:pt x="5910" y="2349"/>
                </a:cubicBezTo>
                <a:cubicBezTo>
                  <a:pt x="5886" y="2436"/>
                  <a:pt x="5836" y="2505"/>
                  <a:pt x="5761" y="2554"/>
                </a:cubicBezTo>
                <a:cubicBezTo>
                  <a:pt x="5671" y="2611"/>
                  <a:pt x="5574" y="2627"/>
                  <a:pt x="5470" y="2599"/>
                </a:cubicBezTo>
                <a:cubicBezTo>
                  <a:pt x="5403" y="2581"/>
                  <a:pt x="5349" y="2542"/>
                  <a:pt x="5298" y="2496"/>
                </a:cubicBezTo>
                <a:cubicBezTo>
                  <a:pt x="5240" y="2446"/>
                  <a:pt x="5172" y="2434"/>
                  <a:pt x="5100" y="2464"/>
                </a:cubicBezTo>
                <a:cubicBezTo>
                  <a:pt x="5019" y="2498"/>
                  <a:pt x="4979" y="2562"/>
                  <a:pt x="4978" y="2648"/>
                </a:cubicBezTo>
                <a:cubicBezTo>
                  <a:pt x="4977" y="2950"/>
                  <a:pt x="4978" y="4172"/>
                  <a:pt x="4978" y="4474"/>
                </a:cubicBezTo>
                <a:cubicBezTo>
                  <a:pt x="4978" y="4502"/>
                  <a:pt x="4978" y="4502"/>
                  <a:pt x="4950" y="4501"/>
                </a:cubicBezTo>
                <a:cubicBezTo>
                  <a:pt x="4651" y="4501"/>
                  <a:pt x="3672" y="4501"/>
                  <a:pt x="3372" y="4501"/>
                </a:cubicBezTo>
                <a:cubicBezTo>
                  <a:pt x="3344" y="4501"/>
                  <a:pt x="3318" y="4494"/>
                  <a:pt x="3299" y="4471"/>
                </a:cubicBezTo>
                <a:cubicBezTo>
                  <a:pt x="3272" y="4438"/>
                  <a:pt x="3274" y="4390"/>
                  <a:pt x="3304" y="4359"/>
                </a:cubicBezTo>
                <a:cubicBezTo>
                  <a:pt x="3360" y="4303"/>
                  <a:pt x="3401" y="4237"/>
                  <a:pt x="3423" y="4161"/>
                </a:cubicBezTo>
                <a:cubicBezTo>
                  <a:pt x="3445" y="4083"/>
                  <a:pt x="3449" y="4003"/>
                  <a:pt x="3430" y="3922"/>
                </a:cubicBezTo>
                <a:cubicBezTo>
                  <a:pt x="3408" y="3830"/>
                  <a:pt x="3364" y="3752"/>
                  <a:pt x="3297" y="3687"/>
                </a:cubicBezTo>
                <a:cubicBezTo>
                  <a:pt x="3233" y="3625"/>
                  <a:pt x="3157" y="3585"/>
                  <a:pt x="3069" y="3566"/>
                </a:cubicBezTo>
                <a:cubicBezTo>
                  <a:pt x="2988" y="3549"/>
                  <a:pt x="2908" y="3552"/>
                  <a:pt x="2829" y="3576"/>
                </a:cubicBezTo>
                <a:cubicBezTo>
                  <a:pt x="2737" y="3604"/>
                  <a:pt x="2661" y="3657"/>
                  <a:pt x="2602" y="3732"/>
                </a:cubicBezTo>
                <a:cubicBezTo>
                  <a:pt x="2518" y="3838"/>
                  <a:pt x="2484" y="3960"/>
                  <a:pt x="2504" y="4096"/>
                </a:cubicBezTo>
                <a:cubicBezTo>
                  <a:pt x="2519" y="4198"/>
                  <a:pt x="2564" y="4284"/>
                  <a:pt x="2635" y="4359"/>
                </a:cubicBezTo>
                <a:cubicBezTo>
                  <a:pt x="2661" y="4387"/>
                  <a:pt x="2667" y="4419"/>
                  <a:pt x="2652" y="4454"/>
                </a:cubicBezTo>
                <a:cubicBezTo>
                  <a:pt x="2637" y="4486"/>
                  <a:pt x="2609" y="4501"/>
                  <a:pt x="2575" y="4502"/>
                </a:cubicBezTo>
                <a:cubicBezTo>
                  <a:pt x="2378" y="4502"/>
                  <a:pt x="2180" y="4502"/>
                  <a:pt x="1983" y="4501"/>
                </a:cubicBezTo>
                <a:cubicBezTo>
                  <a:pt x="1878" y="4501"/>
                  <a:pt x="1092" y="4500"/>
                  <a:pt x="987" y="4501"/>
                </a:cubicBezTo>
                <a:cubicBezTo>
                  <a:pt x="967" y="4502"/>
                  <a:pt x="963" y="4495"/>
                  <a:pt x="963" y="4477"/>
                </a:cubicBezTo>
                <a:cubicBezTo>
                  <a:pt x="963" y="4175"/>
                  <a:pt x="963" y="2954"/>
                  <a:pt x="963" y="2653"/>
                </a:cubicBezTo>
                <a:cubicBezTo>
                  <a:pt x="963" y="2577"/>
                  <a:pt x="932" y="2517"/>
                  <a:pt x="869" y="2477"/>
                </a:cubicBezTo>
                <a:cubicBezTo>
                  <a:pt x="796" y="2432"/>
                  <a:pt x="701" y="2439"/>
                  <a:pt x="638" y="2499"/>
                </a:cubicBezTo>
                <a:cubicBezTo>
                  <a:pt x="559" y="2576"/>
                  <a:pt x="465" y="2618"/>
                  <a:pt x="354" y="2611"/>
                </a:cubicBezTo>
                <a:cubicBezTo>
                  <a:pt x="251" y="2604"/>
                  <a:pt x="165" y="2560"/>
                  <a:pt x="99" y="2480"/>
                </a:cubicBezTo>
                <a:cubicBezTo>
                  <a:pt x="20" y="2384"/>
                  <a:pt x="0" y="2273"/>
                  <a:pt x="31" y="2154"/>
                </a:cubicBezTo>
                <a:cubicBezTo>
                  <a:pt x="52" y="2075"/>
                  <a:pt x="98" y="2011"/>
                  <a:pt x="165" y="1962"/>
                </a:cubicBezTo>
                <a:cubicBezTo>
                  <a:pt x="233" y="1914"/>
                  <a:pt x="308" y="1890"/>
                  <a:pt x="390" y="1894"/>
                </a:cubicBezTo>
                <a:cubicBezTo>
                  <a:pt x="470" y="1897"/>
                  <a:pt x="543" y="1924"/>
                  <a:pt x="605" y="1977"/>
                </a:cubicBezTo>
                <a:cubicBezTo>
                  <a:pt x="639" y="2006"/>
                  <a:pt x="670" y="2038"/>
                  <a:pt x="715" y="2049"/>
                </a:cubicBezTo>
                <a:cubicBezTo>
                  <a:pt x="814" y="2075"/>
                  <a:pt x="912" y="2023"/>
                  <a:pt x="948" y="1933"/>
                </a:cubicBezTo>
                <a:cubicBezTo>
                  <a:pt x="960" y="1903"/>
                  <a:pt x="963" y="1872"/>
                  <a:pt x="963" y="1840"/>
                </a:cubicBezTo>
                <a:cubicBezTo>
                  <a:pt x="963" y="1696"/>
                  <a:pt x="963" y="632"/>
                  <a:pt x="963" y="488"/>
                </a:cubicBezTo>
                <a:cubicBezTo>
                  <a:pt x="963" y="488"/>
                  <a:pt x="963" y="488"/>
                  <a:pt x="963" y="4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D893A-EE25-4848-A733-854BF322B2E8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2150AF-3F45-4FF7-A0CD-B9B91044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15" y="2257222"/>
            <a:ext cx="6585885" cy="233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943D6D-1EB6-4502-927A-1FACD0BEDB94}"/>
              </a:ext>
            </a:extLst>
          </p:cNvPr>
          <p:cNvSpPr/>
          <p:nvPr/>
        </p:nvSpPr>
        <p:spPr>
          <a:xfrm>
            <a:off x="652467" y="3469097"/>
            <a:ext cx="4916142" cy="3143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first layer of CNN is always convolution layer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Convolution layer consist of a set of learnable filters (also called kernel, or weight)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Filter is a small array of number, and covers all the input depth. 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the CIFAR-10 data, we may have a 5x5x3 filter (5x5 matrix for 3 color channels)</a:t>
            </a: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Each neuron will have weights to a [5x5x3] region in the input volume → 5*5*3 = 75 weights → this is what we will learn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filter will convolve around the image, performing dot product operation between the filter and the part of the image it convolves with</a:t>
            </a:r>
          </a:p>
          <a:p>
            <a:pPr marL="569913" marR="0" lvl="0" indent="-569913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6444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C8F0C-30C1-4510-B8CF-5DD42E89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43" y="2367535"/>
            <a:ext cx="5492941" cy="22426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563257-D053-4403-AAD6-35F81E20BEC0}"/>
              </a:ext>
            </a:extLst>
          </p:cNvPr>
          <p:cNvSpPr/>
          <p:nvPr/>
        </p:nvSpPr>
        <p:spPr>
          <a:xfrm>
            <a:off x="1876859" y="6037786"/>
            <a:ext cx="3977308" cy="270276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7311178" y="1767370"/>
            <a:ext cx="488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Convolution Layer</a:t>
            </a:r>
          </a:p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Hyperparameter</a:t>
            </a:r>
          </a:p>
        </p:txBody>
      </p:sp>
      <p:sp>
        <p:nvSpPr>
          <p:cNvPr id="35" name="Freeform 26"/>
          <p:cNvSpPr>
            <a:spLocks noEditPoints="1"/>
          </p:cNvSpPr>
          <p:nvPr/>
        </p:nvSpPr>
        <p:spPr bwMode="auto">
          <a:xfrm rot="5400000">
            <a:off x="1436631" y="-16665"/>
            <a:ext cx="4829016" cy="6891331"/>
          </a:xfrm>
          <a:custGeom>
            <a:avLst/>
            <a:gdLst>
              <a:gd name="T0" fmla="*/ 662 w 662"/>
              <a:gd name="T1" fmla="*/ 473 h 946"/>
              <a:gd name="T2" fmla="*/ 662 w 662"/>
              <a:gd name="T3" fmla="*/ 904 h 946"/>
              <a:gd name="T4" fmla="*/ 633 w 662"/>
              <a:gd name="T5" fmla="*/ 944 h 946"/>
              <a:gd name="T6" fmla="*/ 620 w 662"/>
              <a:gd name="T7" fmla="*/ 946 h 946"/>
              <a:gd name="T8" fmla="*/ 412 w 662"/>
              <a:gd name="T9" fmla="*/ 946 h 946"/>
              <a:gd name="T10" fmla="*/ 42 w 662"/>
              <a:gd name="T11" fmla="*/ 946 h 946"/>
              <a:gd name="T12" fmla="*/ 4 w 662"/>
              <a:gd name="T13" fmla="*/ 923 h 946"/>
              <a:gd name="T14" fmla="*/ 0 w 662"/>
              <a:gd name="T15" fmla="*/ 904 h 946"/>
              <a:gd name="T16" fmla="*/ 0 w 662"/>
              <a:gd name="T17" fmla="*/ 452 h 946"/>
              <a:gd name="T18" fmla="*/ 0 w 662"/>
              <a:gd name="T19" fmla="*/ 181 h 946"/>
              <a:gd name="T20" fmla="*/ 0 w 662"/>
              <a:gd name="T21" fmla="*/ 41 h 946"/>
              <a:gd name="T22" fmla="*/ 30 w 662"/>
              <a:gd name="T23" fmla="*/ 1 h 946"/>
              <a:gd name="T24" fmla="*/ 41 w 662"/>
              <a:gd name="T25" fmla="*/ 0 h 946"/>
              <a:gd name="T26" fmla="*/ 620 w 662"/>
              <a:gd name="T27" fmla="*/ 0 h 946"/>
              <a:gd name="T28" fmla="*/ 658 w 662"/>
              <a:gd name="T29" fmla="*/ 23 h 946"/>
              <a:gd name="T30" fmla="*/ 662 w 662"/>
              <a:gd name="T31" fmla="*/ 41 h 946"/>
              <a:gd name="T32" fmla="*/ 662 w 662"/>
              <a:gd name="T33" fmla="*/ 473 h 946"/>
              <a:gd name="T34" fmla="*/ 39 w 662"/>
              <a:gd name="T35" fmla="*/ 473 h 946"/>
              <a:gd name="T36" fmla="*/ 39 w 662"/>
              <a:gd name="T37" fmla="*/ 859 h 946"/>
              <a:gd name="T38" fmla="*/ 45 w 662"/>
              <a:gd name="T39" fmla="*/ 865 h 946"/>
              <a:gd name="T40" fmla="*/ 617 w 662"/>
              <a:gd name="T41" fmla="*/ 865 h 946"/>
              <a:gd name="T42" fmla="*/ 623 w 662"/>
              <a:gd name="T43" fmla="*/ 859 h 946"/>
              <a:gd name="T44" fmla="*/ 623 w 662"/>
              <a:gd name="T45" fmla="*/ 87 h 946"/>
              <a:gd name="T46" fmla="*/ 617 w 662"/>
              <a:gd name="T47" fmla="*/ 81 h 946"/>
              <a:gd name="T48" fmla="*/ 45 w 662"/>
              <a:gd name="T49" fmla="*/ 81 h 946"/>
              <a:gd name="T50" fmla="*/ 39 w 662"/>
              <a:gd name="T51" fmla="*/ 87 h 946"/>
              <a:gd name="T52" fmla="*/ 39 w 662"/>
              <a:gd name="T53" fmla="*/ 224 h 946"/>
              <a:gd name="T54" fmla="*/ 39 w 662"/>
              <a:gd name="T55" fmla="*/ 473 h 946"/>
              <a:gd name="T56" fmla="*/ 353 w 662"/>
              <a:gd name="T57" fmla="*/ 905 h 946"/>
              <a:gd name="T58" fmla="*/ 331 w 662"/>
              <a:gd name="T59" fmla="*/ 883 h 946"/>
              <a:gd name="T60" fmla="*/ 309 w 662"/>
              <a:gd name="T61" fmla="*/ 905 h 946"/>
              <a:gd name="T62" fmla="*/ 331 w 662"/>
              <a:gd name="T63" fmla="*/ 927 h 946"/>
              <a:gd name="T64" fmla="*/ 353 w 662"/>
              <a:gd name="T65" fmla="*/ 905 h 946"/>
              <a:gd name="T66" fmla="*/ 337 w 662"/>
              <a:gd name="T67" fmla="*/ 41 h 946"/>
              <a:gd name="T68" fmla="*/ 331 w 662"/>
              <a:gd name="T69" fmla="*/ 35 h 946"/>
              <a:gd name="T70" fmla="*/ 325 w 662"/>
              <a:gd name="T71" fmla="*/ 41 h 946"/>
              <a:gd name="T72" fmla="*/ 331 w 662"/>
              <a:gd name="T73" fmla="*/ 46 h 946"/>
              <a:gd name="T74" fmla="*/ 337 w 662"/>
              <a:gd name="T75" fmla="*/ 41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2" h="946">
                <a:moveTo>
                  <a:pt x="662" y="473"/>
                </a:moveTo>
                <a:cubicBezTo>
                  <a:pt x="662" y="617"/>
                  <a:pt x="662" y="760"/>
                  <a:pt x="662" y="904"/>
                </a:cubicBezTo>
                <a:cubicBezTo>
                  <a:pt x="662" y="924"/>
                  <a:pt x="652" y="938"/>
                  <a:pt x="633" y="944"/>
                </a:cubicBezTo>
                <a:cubicBezTo>
                  <a:pt x="629" y="946"/>
                  <a:pt x="624" y="946"/>
                  <a:pt x="620" y="946"/>
                </a:cubicBezTo>
                <a:cubicBezTo>
                  <a:pt x="550" y="946"/>
                  <a:pt x="481" y="946"/>
                  <a:pt x="412" y="946"/>
                </a:cubicBezTo>
                <a:cubicBezTo>
                  <a:pt x="288" y="946"/>
                  <a:pt x="165" y="946"/>
                  <a:pt x="42" y="946"/>
                </a:cubicBezTo>
                <a:cubicBezTo>
                  <a:pt x="24" y="946"/>
                  <a:pt x="12" y="938"/>
                  <a:pt x="4" y="923"/>
                </a:cubicBezTo>
                <a:cubicBezTo>
                  <a:pt x="1" y="917"/>
                  <a:pt x="0" y="911"/>
                  <a:pt x="0" y="904"/>
                </a:cubicBezTo>
                <a:cubicBezTo>
                  <a:pt x="0" y="754"/>
                  <a:pt x="0" y="603"/>
                  <a:pt x="0" y="452"/>
                </a:cubicBezTo>
                <a:cubicBezTo>
                  <a:pt x="0" y="362"/>
                  <a:pt x="0" y="272"/>
                  <a:pt x="0" y="181"/>
                </a:cubicBezTo>
                <a:cubicBezTo>
                  <a:pt x="0" y="134"/>
                  <a:pt x="0" y="87"/>
                  <a:pt x="0" y="41"/>
                </a:cubicBezTo>
                <a:cubicBezTo>
                  <a:pt x="0" y="22"/>
                  <a:pt x="12" y="6"/>
                  <a:pt x="30" y="1"/>
                </a:cubicBezTo>
                <a:cubicBezTo>
                  <a:pt x="33" y="0"/>
                  <a:pt x="37" y="0"/>
                  <a:pt x="41" y="0"/>
                </a:cubicBezTo>
                <a:cubicBezTo>
                  <a:pt x="234" y="0"/>
                  <a:pt x="427" y="0"/>
                  <a:pt x="620" y="0"/>
                </a:cubicBezTo>
                <a:cubicBezTo>
                  <a:pt x="638" y="0"/>
                  <a:pt x="650" y="7"/>
                  <a:pt x="658" y="23"/>
                </a:cubicBezTo>
                <a:cubicBezTo>
                  <a:pt x="661" y="29"/>
                  <a:pt x="662" y="35"/>
                  <a:pt x="662" y="41"/>
                </a:cubicBezTo>
                <a:cubicBezTo>
                  <a:pt x="662" y="185"/>
                  <a:pt x="662" y="329"/>
                  <a:pt x="662" y="473"/>
                </a:cubicBezTo>
                <a:close/>
                <a:moveTo>
                  <a:pt x="39" y="473"/>
                </a:moveTo>
                <a:cubicBezTo>
                  <a:pt x="39" y="602"/>
                  <a:pt x="39" y="730"/>
                  <a:pt x="39" y="859"/>
                </a:cubicBezTo>
                <a:cubicBezTo>
                  <a:pt x="39" y="864"/>
                  <a:pt x="41" y="865"/>
                  <a:pt x="45" y="865"/>
                </a:cubicBezTo>
                <a:cubicBezTo>
                  <a:pt x="235" y="864"/>
                  <a:pt x="426" y="864"/>
                  <a:pt x="617" y="865"/>
                </a:cubicBezTo>
                <a:cubicBezTo>
                  <a:pt x="621" y="865"/>
                  <a:pt x="623" y="864"/>
                  <a:pt x="623" y="859"/>
                </a:cubicBezTo>
                <a:cubicBezTo>
                  <a:pt x="622" y="602"/>
                  <a:pt x="622" y="344"/>
                  <a:pt x="623" y="87"/>
                </a:cubicBezTo>
                <a:cubicBezTo>
                  <a:pt x="623" y="82"/>
                  <a:pt x="621" y="81"/>
                  <a:pt x="617" y="81"/>
                </a:cubicBezTo>
                <a:cubicBezTo>
                  <a:pt x="426" y="81"/>
                  <a:pt x="235" y="81"/>
                  <a:pt x="45" y="81"/>
                </a:cubicBezTo>
                <a:cubicBezTo>
                  <a:pt x="41" y="81"/>
                  <a:pt x="39" y="82"/>
                  <a:pt x="39" y="87"/>
                </a:cubicBezTo>
                <a:cubicBezTo>
                  <a:pt x="39" y="133"/>
                  <a:pt x="39" y="178"/>
                  <a:pt x="39" y="224"/>
                </a:cubicBezTo>
                <a:cubicBezTo>
                  <a:pt x="39" y="307"/>
                  <a:pt x="39" y="390"/>
                  <a:pt x="39" y="473"/>
                </a:cubicBezTo>
                <a:close/>
                <a:moveTo>
                  <a:pt x="353" y="905"/>
                </a:moveTo>
                <a:cubicBezTo>
                  <a:pt x="353" y="893"/>
                  <a:pt x="343" y="883"/>
                  <a:pt x="331" y="883"/>
                </a:cubicBezTo>
                <a:cubicBezTo>
                  <a:pt x="319" y="883"/>
                  <a:pt x="309" y="893"/>
                  <a:pt x="309" y="905"/>
                </a:cubicBezTo>
                <a:cubicBezTo>
                  <a:pt x="309" y="917"/>
                  <a:pt x="319" y="927"/>
                  <a:pt x="331" y="927"/>
                </a:cubicBezTo>
                <a:cubicBezTo>
                  <a:pt x="343" y="927"/>
                  <a:pt x="353" y="917"/>
                  <a:pt x="353" y="905"/>
                </a:cubicBezTo>
                <a:close/>
                <a:moveTo>
                  <a:pt x="337" y="41"/>
                </a:moveTo>
                <a:cubicBezTo>
                  <a:pt x="336" y="38"/>
                  <a:pt x="334" y="36"/>
                  <a:pt x="331" y="35"/>
                </a:cubicBezTo>
                <a:cubicBezTo>
                  <a:pt x="328" y="35"/>
                  <a:pt x="325" y="38"/>
                  <a:pt x="325" y="41"/>
                </a:cubicBezTo>
                <a:cubicBezTo>
                  <a:pt x="326" y="44"/>
                  <a:pt x="328" y="46"/>
                  <a:pt x="331" y="46"/>
                </a:cubicBezTo>
                <a:cubicBezTo>
                  <a:pt x="334" y="46"/>
                  <a:pt x="336" y="44"/>
                  <a:pt x="337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4E0EEC8-1A8B-4E5E-8DFB-FA9DF1A3CD80}"/>
              </a:ext>
            </a:extLst>
          </p:cNvPr>
          <p:cNvSpPr txBox="1">
            <a:spLocks/>
          </p:cNvSpPr>
          <p:nvPr/>
        </p:nvSpPr>
        <p:spPr>
          <a:xfrm>
            <a:off x="7646401" y="3287818"/>
            <a:ext cx="3586734" cy="300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3 hyperparameters to set in the conv layer: number of filter, stride, and padding</a:t>
            </a:r>
          </a:p>
          <a:p>
            <a:pPr marL="1027113" marR="0" lvl="1" indent="-5699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 size</a:t>
            </a:r>
          </a:p>
          <a:p>
            <a:pPr marL="1027113" marR="0" lvl="1" indent="-5699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 of filter</a:t>
            </a:r>
          </a:p>
          <a:p>
            <a:pPr marL="1027113" marR="0" lvl="1" indent="-5699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Stride</a:t>
            </a:r>
          </a:p>
          <a:p>
            <a:pPr marL="1027113" marR="0" lvl="1" indent="-5699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ysClr val="window" lastClr="FFFFFF">
                  <a:lumMod val="50000"/>
                </a:sysClr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4715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B76DE9-E25B-4572-9DE7-EE6400548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38" y="2525308"/>
            <a:ext cx="5621017" cy="2232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586528" y="1500670"/>
            <a:ext cx="3921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Number of Filters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96990A-6464-45AC-AE6B-CD6A3EBEF09C}"/>
              </a:ext>
            </a:extLst>
          </p:cNvPr>
          <p:cNvGrpSpPr/>
          <p:nvPr/>
        </p:nvGrpSpPr>
        <p:grpSpPr>
          <a:xfrm>
            <a:off x="4868885" y="1083811"/>
            <a:ext cx="6891331" cy="5293569"/>
            <a:chOff x="405473" y="1014493"/>
            <a:chExt cx="6891331" cy="529356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563257-D053-4403-AAD6-35F81E20BEC0}"/>
                </a:ext>
              </a:extLst>
            </p:cNvPr>
            <p:cNvSpPr/>
            <p:nvPr/>
          </p:nvSpPr>
          <p:spPr>
            <a:xfrm>
              <a:off x="1876859" y="6037786"/>
              <a:ext cx="3977308" cy="270276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6"/>
            <p:cNvSpPr>
              <a:spLocks noEditPoints="1"/>
            </p:cNvSpPr>
            <p:nvPr/>
          </p:nvSpPr>
          <p:spPr bwMode="auto">
            <a:xfrm rot="5400000">
              <a:off x="1436631" y="-16665"/>
              <a:ext cx="4829016" cy="6891331"/>
            </a:xfrm>
            <a:custGeom>
              <a:avLst/>
              <a:gdLst>
                <a:gd name="T0" fmla="*/ 662 w 662"/>
                <a:gd name="T1" fmla="*/ 473 h 946"/>
                <a:gd name="T2" fmla="*/ 662 w 662"/>
                <a:gd name="T3" fmla="*/ 904 h 946"/>
                <a:gd name="T4" fmla="*/ 633 w 662"/>
                <a:gd name="T5" fmla="*/ 944 h 946"/>
                <a:gd name="T6" fmla="*/ 620 w 662"/>
                <a:gd name="T7" fmla="*/ 946 h 946"/>
                <a:gd name="T8" fmla="*/ 412 w 662"/>
                <a:gd name="T9" fmla="*/ 946 h 946"/>
                <a:gd name="T10" fmla="*/ 42 w 662"/>
                <a:gd name="T11" fmla="*/ 946 h 946"/>
                <a:gd name="T12" fmla="*/ 4 w 662"/>
                <a:gd name="T13" fmla="*/ 923 h 946"/>
                <a:gd name="T14" fmla="*/ 0 w 662"/>
                <a:gd name="T15" fmla="*/ 904 h 946"/>
                <a:gd name="T16" fmla="*/ 0 w 662"/>
                <a:gd name="T17" fmla="*/ 452 h 946"/>
                <a:gd name="T18" fmla="*/ 0 w 662"/>
                <a:gd name="T19" fmla="*/ 181 h 946"/>
                <a:gd name="T20" fmla="*/ 0 w 662"/>
                <a:gd name="T21" fmla="*/ 41 h 946"/>
                <a:gd name="T22" fmla="*/ 30 w 662"/>
                <a:gd name="T23" fmla="*/ 1 h 946"/>
                <a:gd name="T24" fmla="*/ 41 w 662"/>
                <a:gd name="T25" fmla="*/ 0 h 946"/>
                <a:gd name="T26" fmla="*/ 620 w 662"/>
                <a:gd name="T27" fmla="*/ 0 h 946"/>
                <a:gd name="T28" fmla="*/ 658 w 662"/>
                <a:gd name="T29" fmla="*/ 23 h 946"/>
                <a:gd name="T30" fmla="*/ 662 w 662"/>
                <a:gd name="T31" fmla="*/ 41 h 946"/>
                <a:gd name="T32" fmla="*/ 662 w 662"/>
                <a:gd name="T33" fmla="*/ 473 h 946"/>
                <a:gd name="T34" fmla="*/ 39 w 662"/>
                <a:gd name="T35" fmla="*/ 473 h 946"/>
                <a:gd name="T36" fmla="*/ 39 w 662"/>
                <a:gd name="T37" fmla="*/ 859 h 946"/>
                <a:gd name="T38" fmla="*/ 45 w 662"/>
                <a:gd name="T39" fmla="*/ 865 h 946"/>
                <a:gd name="T40" fmla="*/ 617 w 662"/>
                <a:gd name="T41" fmla="*/ 865 h 946"/>
                <a:gd name="T42" fmla="*/ 623 w 662"/>
                <a:gd name="T43" fmla="*/ 859 h 946"/>
                <a:gd name="T44" fmla="*/ 623 w 662"/>
                <a:gd name="T45" fmla="*/ 87 h 946"/>
                <a:gd name="T46" fmla="*/ 617 w 662"/>
                <a:gd name="T47" fmla="*/ 81 h 946"/>
                <a:gd name="T48" fmla="*/ 45 w 662"/>
                <a:gd name="T49" fmla="*/ 81 h 946"/>
                <a:gd name="T50" fmla="*/ 39 w 662"/>
                <a:gd name="T51" fmla="*/ 87 h 946"/>
                <a:gd name="T52" fmla="*/ 39 w 662"/>
                <a:gd name="T53" fmla="*/ 224 h 946"/>
                <a:gd name="T54" fmla="*/ 39 w 662"/>
                <a:gd name="T55" fmla="*/ 473 h 946"/>
                <a:gd name="T56" fmla="*/ 353 w 662"/>
                <a:gd name="T57" fmla="*/ 905 h 946"/>
                <a:gd name="T58" fmla="*/ 331 w 662"/>
                <a:gd name="T59" fmla="*/ 883 h 946"/>
                <a:gd name="T60" fmla="*/ 309 w 662"/>
                <a:gd name="T61" fmla="*/ 905 h 946"/>
                <a:gd name="T62" fmla="*/ 331 w 662"/>
                <a:gd name="T63" fmla="*/ 927 h 946"/>
                <a:gd name="T64" fmla="*/ 353 w 662"/>
                <a:gd name="T65" fmla="*/ 905 h 946"/>
                <a:gd name="T66" fmla="*/ 337 w 662"/>
                <a:gd name="T67" fmla="*/ 41 h 946"/>
                <a:gd name="T68" fmla="*/ 331 w 662"/>
                <a:gd name="T69" fmla="*/ 35 h 946"/>
                <a:gd name="T70" fmla="*/ 325 w 662"/>
                <a:gd name="T71" fmla="*/ 41 h 946"/>
                <a:gd name="T72" fmla="*/ 331 w 662"/>
                <a:gd name="T73" fmla="*/ 46 h 946"/>
                <a:gd name="T74" fmla="*/ 337 w 662"/>
                <a:gd name="T75" fmla="*/ 41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2" h="946">
                  <a:moveTo>
                    <a:pt x="662" y="473"/>
                  </a:moveTo>
                  <a:cubicBezTo>
                    <a:pt x="662" y="617"/>
                    <a:pt x="662" y="760"/>
                    <a:pt x="662" y="904"/>
                  </a:cubicBezTo>
                  <a:cubicBezTo>
                    <a:pt x="662" y="924"/>
                    <a:pt x="652" y="938"/>
                    <a:pt x="633" y="944"/>
                  </a:cubicBezTo>
                  <a:cubicBezTo>
                    <a:pt x="629" y="946"/>
                    <a:pt x="624" y="946"/>
                    <a:pt x="620" y="946"/>
                  </a:cubicBezTo>
                  <a:cubicBezTo>
                    <a:pt x="550" y="946"/>
                    <a:pt x="481" y="946"/>
                    <a:pt x="412" y="946"/>
                  </a:cubicBezTo>
                  <a:cubicBezTo>
                    <a:pt x="288" y="946"/>
                    <a:pt x="165" y="946"/>
                    <a:pt x="42" y="946"/>
                  </a:cubicBezTo>
                  <a:cubicBezTo>
                    <a:pt x="24" y="946"/>
                    <a:pt x="12" y="938"/>
                    <a:pt x="4" y="923"/>
                  </a:cubicBezTo>
                  <a:cubicBezTo>
                    <a:pt x="1" y="917"/>
                    <a:pt x="0" y="911"/>
                    <a:pt x="0" y="904"/>
                  </a:cubicBezTo>
                  <a:cubicBezTo>
                    <a:pt x="0" y="754"/>
                    <a:pt x="0" y="603"/>
                    <a:pt x="0" y="452"/>
                  </a:cubicBezTo>
                  <a:cubicBezTo>
                    <a:pt x="0" y="362"/>
                    <a:pt x="0" y="272"/>
                    <a:pt x="0" y="181"/>
                  </a:cubicBezTo>
                  <a:cubicBezTo>
                    <a:pt x="0" y="134"/>
                    <a:pt x="0" y="87"/>
                    <a:pt x="0" y="41"/>
                  </a:cubicBezTo>
                  <a:cubicBezTo>
                    <a:pt x="0" y="22"/>
                    <a:pt x="12" y="6"/>
                    <a:pt x="30" y="1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234" y="0"/>
                    <a:pt x="427" y="0"/>
                    <a:pt x="620" y="0"/>
                  </a:cubicBezTo>
                  <a:cubicBezTo>
                    <a:pt x="638" y="0"/>
                    <a:pt x="650" y="7"/>
                    <a:pt x="658" y="23"/>
                  </a:cubicBezTo>
                  <a:cubicBezTo>
                    <a:pt x="661" y="29"/>
                    <a:pt x="662" y="35"/>
                    <a:pt x="662" y="41"/>
                  </a:cubicBezTo>
                  <a:cubicBezTo>
                    <a:pt x="662" y="185"/>
                    <a:pt x="662" y="329"/>
                    <a:pt x="662" y="473"/>
                  </a:cubicBezTo>
                  <a:close/>
                  <a:moveTo>
                    <a:pt x="39" y="473"/>
                  </a:moveTo>
                  <a:cubicBezTo>
                    <a:pt x="39" y="602"/>
                    <a:pt x="39" y="730"/>
                    <a:pt x="39" y="859"/>
                  </a:cubicBezTo>
                  <a:cubicBezTo>
                    <a:pt x="39" y="864"/>
                    <a:pt x="41" y="865"/>
                    <a:pt x="45" y="865"/>
                  </a:cubicBezTo>
                  <a:cubicBezTo>
                    <a:pt x="235" y="864"/>
                    <a:pt x="426" y="864"/>
                    <a:pt x="617" y="865"/>
                  </a:cubicBezTo>
                  <a:cubicBezTo>
                    <a:pt x="621" y="865"/>
                    <a:pt x="623" y="864"/>
                    <a:pt x="623" y="859"/>
                  </a:cubicBezTo>
                  <a:cubicBezTo>
                    <a:pt x="622" y="602"/>
                    <a:pt x="622" y="344"/>
                    <a:pt x="623" y="87"/>
                  </a:cubicBezTo>
                  <a:cubicBezTo>
                    <a:pt x="623" y="82"/>
                    <a:pt x="621" y="81"/>
                    <a:pt x="617" y="81"/>
                  </a:cubicBezTo>
                  <a:cubicBezTo>
                    <a:pt x="426" y="81"/>
                    <a:pt x="235" y="81"/>
                    <a:pt x="45" y="81"/>
                  </a:cubicBezTo>
                  <a:cubicBezTo>
                    <a:pt x="41" y="81"/>
                    <a:pt x="39" y="82"/>
                    <a:pt x="39" y="87"/>
                  </a:cubicBezTo>
                  <a:cubicBezTo>
                    <a:pt x="39" y="133"/>
                    <a:pt x="39" y="178"/>
                    <a:pt x="39" y="224"/>
                  </a:cubicBezTo>
                  <a:cubicBezTo>
                    <a:pt x="39" y="307"/>
                    <a:pt x="39" y="390"/>
                    <a:pt x="39" y="473"/>
                  </a:cubicBezTo>
                  <a:close/>
                  <a:moveTo>
                    <a:pt x="353" y="905"/>
                  </a:moveTo>
                  <a:cubicBezTo>
                    <a:pt x="353" y="893"/>
                    <a:pt x="343" y="883"/>
                    <a:pt x="331" y="883"/>
                  </a:cubicBezTo>
                  <a:cubicBezTo>
                    <a:pt x="319" y="883"/>
                    <a:pt x="309" y="893"/>
                    <a:pt x="309" y="905"/>
                  </a:cubicBezTo>
                  <a:cubicBezTo>
                    <a:pt x="309" y="917"/>
                    <a:pt x="319" y="927"/>
                    <a:pt x="331" y="927"/>
                  </a:cubicBezTo>
                  <a:cubicBezTo>
                    <a:pt x="343" y="927"/>
                    <a:pt x="353" y="917"/>
                    <a:pt x="353" y="905"/>
                  </a:cubicBezTo>
                  <a:close/>
                  <a:moveTo>
                    <a:pt x="337" y="41"/>
                  </a:moveTo>
                  <a:cubicBezTo>
                    <a:pt x="336" y="38"/>
                    <a:pt x="334" y="36"/>
                    <a:pt x="331" y="35"/>
                  </a:cubicBezTo>
                  <a:cubicBezTo>
                    <a:pt x="328" y="35"/>
                    <a:pt x="325" y="38"/>
                    <a:pt x="325" y="41"/>
                  </a:cubicBezTo>
                  <a:cubicBezTo>
                    <a:pt x="326" y="44"/>
                    <a:pt x="328" y="46"/>
                    <a:pt x="331" y="46"/>
                  </a:cubicBezTo>
                  <a:cubicBezTo>
                    <a:pt x="334" y="46"/>
                    <a:pt x="336" y="44"/>
                    <a:pt x="337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5766B0A-3A83-451B-968B-ED40F2ADFC0E}"/>
              </a:ext>
            </a:extLst>
          </p:cNvPr>
          <p:cNvSpPr txBox="1">
            <a:spLocks/>
          </p:cNvSpPr>
          <p:nvPr/>
        </p:nvSpPr>
        <p:spPr>
          <a:xfrm>
            <a:off x="586528" y="3049174"/>
            <a:ext cx="3921957" cy="2215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number of filters called depth column (or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fibre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→ note that it’s different from input depth.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may have multiple filter for a conv layer, each layer learns different features (e.g. straight edges, blobs of color, curves, etc.)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3rd dimension of output layer of a conv layer = the number of filters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we use 6 filters of 5x5x3 for our example, the output will be 28x28x6 (6 layers of 28x28)</a:t>
            </a:r>
          </a:p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61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444DC5-AC4A-4402-A3BB-B183185AA1B0}"/>
              </a:ext>
            </a:extLst>
          </p:cNvPr>
          <p:cNvGrpSpPr/>
          <p:nvPr/>
        </p:nvGrpSpPr>
        <p:grpSpPr>
          <a:xfrm>
            <a:off x="292952" y="2030695"/>
            <a:ext cx="6474367" cy="1687753"/>
            <a:chOff x="524268" y="2190307"/>
            <a:chExt cx="6474367" cy="1687753"/>
          </a:xfrm>
        </p:grpSpPr>
        <p:pic>
          <p:nvPicPr>
            <p:cNvPr id="19" name="Google Shape;6824;p73">
              <a:extLst>
                <a:ext uri="{FF2B5EF4-FFF2-40B4-BE49-F238E27FC236}">
                  <a16:creationId xmlns:a16="http://schemas.microsoft.com/office/drawing/2014/main" id="{8685709D-19F1-49FF-96CA-1EF2A5EEC97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24268" y="2190307"/>
              <a:ext cx="2153725" cy="157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6825;p73">
              <a:extLst>
                <a:ext uri="{FF2B5EF4-FFF2-40B4-BE49-F238E27FC236}">
                  <a16:creationId xmlns:a16="http://schemas.microsoft.com/office/drawing/2014/main" id="{D2AE586F-010B-453A-92B1-6BFA965C50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081" r="5905"/>
            <a:stretch/>
          </p:blipFill>
          <p:spPr>
            <a:xfrm>
              <a:off x="2700931" y="2190307"/>
              <a:ext cx="2153725" cy="1687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6826;p73">
              <a:extLst>
                <a:ext uri="{FF2B5EF4-FFF2-40B4-BE49-F238E27FC236}">
                  <a16:creationId xmlns:a16="http://schemas.microsoft.com/office/drawing/2014/main" id="{419F7B84-B3DC-46C3-BE07-01AA99319AD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274" r="7054"/>
            <a:stretch/>
          </p:blipFill>
          <p:spPr>
            <a:xfrm>
              <a:off x="4877594" y="2190310"/>
              <a:ext cx="2121041" cy="168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7389414" y="1479754"/>
            <a:ext cx="39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Stride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DC85C-612E-4F7A-9B0D-81F93F01ACA4}"/>
              </a:ext>
            </a:extLst>
          </p:cNvPr>
          <p:cNvGrpSpPr/>
          <p:nvPr/>
        </p:nvGrpSpPr>
        <p:grpSpPr>
          <a:xfrm>
            <a:off x="70551" y="678455"/>
            <a:ext cx="7123474" cy="5689958"/>
            <a:chOff x="2244725" y="2692929"/>
            <a:chExt cx="3076575" cy="245745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02859C6-E0BE-46B5-B7A6-17FECC94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359C96-5296-4A89-95E7-5723B8F1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C9CF2D-11C3-4D8C-8CDA-C8269A512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E1BD399-69E3-4A7F-A938-678F827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3433052-17F8-4366-9CA1-F84A4DCE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D5051-42B8-4516-B57A-2A7AB9AF860D}"/>
              </a:ext>
            </a:extLst>
          </p:cNvPr>
          <p:cNvSpPr/>
          <p:nvPr/>
        </p:nvSpPr>
        <p:spPr>
          <a:xfrm>
            <a:off x="7584760" y="2350756"/>
            <a:ext cx="4147695" cy="2544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Stride = how much we shift the filter at a time. The bigger the stride, the smaller the output.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Formula to calculate output width and height = (W−F)/S+1, where W = input size (width or height), F = filter size (width or height), and S = stride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Stride is normally set in a way so that the output volume is an integer and not a fraction. 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stride = 3, the output will be (32-5)/3+1 = 10x10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Example for 7x7 input with 3x3 filter : </a:t>
            </a:r>
          </a:p>
        </p:txBody>
      </p:sp>
    </p:spTree>
    <p:extLst>
      <p:ext uri="{BB962C8B-B14F-4D97-AF65-F5344CB8AC3E}">
        <p14:creationId xmlns:p14="http://schemas.microsoft.com/office/powerpoint/2010/main" val="2023349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833;p74">
            <a:extLst>
              <a:ext uri="{FF2B5EF4-FFF2-40B4-BE49-F238E27FC236}">
                <a16:creationId xmlns:a16="http://schemas.microsoft.com/office/drawing/2014/main" id="{A3F68F89-C2D3-40D6-ACF5-55BA314FA7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9107" y="1778126"/>
            <a:ext cx="6677696" cy="25891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425906" y="1454960"/>
            <a:ext cx="39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Padding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DC85C-612E-4F7A-9B0D-81F93F01ACA4}"/>
              </a:ext>
            </a:extLst>
          </p:cNvPr>
          <p:cNvGrpSpPr/>
          <p:nvPr/>
        </p:nvGrpSpPr>
        <p:grpSpPr>
          <a:xfrm>
            <a:off x="4769894" y="925003"/>
            <a:ext cx="7123474" cy="5689958"/>
            <a:chOff x="2244725" y="2692929"/>
            <a:chExt cx="3076575" cy="245745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02859C6-E0BE-46B5-B7A6-17FECC94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359C96-5296-4A89-95E7-5723B8F1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C9CF2D-11C3-4D8C-8CDA-C8269A512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E1BD399-69E3-4A7F-A938-678F827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3433052-17F8-4366-9CA1-F84A4DCE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D087E-6B11-474A-A6C4-514EDA5D93FA}"/>
              </a:ext>
            </a:extLst>
          </p:cNvPr>
          <p:cNvSpPr/>
          <p:nvPr/>
        </p:nvSpPr>
        <p:spPr>
          <a:xfrm>
            <a:off x="847937" y="2342189"/>
            <a:ext cx="3305216" cy="234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Used to preserve the size of the output.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formula : (W − F + 2P ) / S + 1, where P = padding</a:t>
            </a:r>
          </a:p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If we want to preserve the output spatial size to 32x32 with our 5x5 filter, we can use padding=2 and stride=1, so output = (32 - 5 + 4) + 1 = 32</a:t>
            </a:r>
          </a:p>
        </p:txBody>
      </p:sp>
    </p:spTree>
    <p:extLst>
      <p:ext uri="{BB962C8B-B14F-4D97-AF65-F5344CB8AC3E}">
        <p14:creationId xmlns:p14="http://schemas.microsoft.com/office/powerpoint/2010/main" val="113646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6840;p75">
            <a:extLst>
              <a:ext uri="{FF2B5EF4-FFF2-40B4-BE49-F238E27FC236}">
                <a16:creationId xmlns:a16="http://schemas.microsoft.com/office/drawing/2014/main" id="{9A5680F9-AE3B-4F6C-A5B6-E3C0670263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0629" y="1690492"/>
            <a:ext cx="4761947" cy="22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7418410" y="883102"/>
            <a:ext cx="39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Pooling Layer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DC85C-612E-4F7A-9B0D-81F93F01ACA4}"/>
              </a:ext>
            </a:extLst>
          </p:cNvPr>
          <p:cNvGrpSpPr/>
          <p:nvPr/>
        </p:nvGrpSpPr>
        <p:grpSpPr>
          <a:xfrm>
            <a:off x="70551" y="678455"/>
            <a:ext cx="7123474" cy="5689958"/>
            <a:chOff x="2244725" y="2692929"/>
            <a:chExt cx="3076575" cy="245745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02859C6-E0BE-46B5-B7A6-17FECC94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359C96-5296-4A89-95E7-5723B8F1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C9CF2D-11C3-4D8C-8CDA-C8269A512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E1BD399-69E3-4A7F-A938-678F827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3433052-17F8-4366-9CA1-F84A4DCE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39F07C4-91C2-45F4-9C4E-8C1EF0F37FCF}"/>
              </a:ext>
            </a:extLst>
          </p:cNvPr>
          <p:cNvSpPr txBox="1">
            <a:spLocks/>
          </p:cNvSpPr>
          <p:nvPr/>
        </p:nvSpPr>
        <p:spPr>
          <a:xfrm>
            <a:off x="7877958" y="1726026"/>
            <a:ext cx="3462409" cy="4050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 called down sampling layer.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 the spatial size to reduce the amount of parameters and computation, and to control overfitting.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operates independently on every layer/ depth slice of the input → output depth = input depth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most common is : 2x2 with stride = 2. Other common setting is F=3x3 ,S=2 (overlapping pooling).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common operation = max pooling. Other less common operation = average pooling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7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573882" y="882843"/>
            <a:ext cx="4359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Fully Connected Layer</a:t>
            </a: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334139" y="2377484"/>
            <a:ext cx="10008" cy="12317"/>
          </a:xfrm>
          <a:custGeom>
            <a:avLst/>
            <a:gdLst>
              <a:gd name="T0" fmla="*/ 10 w 11"/>
              <a:gd name="T1" fmla="*/ 0 h 13"/>
              <a:gd name="T2" fmla="*/ 4 w 11"/>
              <a:gd name="T3" fmla="*/ 13 h 13"/>
              <a:gd name="T4" fmla="*/ 10 w 11"/>
              <a:gd name="T5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13">
                <a:moveTo>
                  <a:pt x="10" y="0"/>
                </a:moveTo>
                <a:cubicBezTo>
                  <a:pt x="11" y="6"/>
                  <a:pt x="9" y="10"/>
                  <a:pt x="4" y="13"/>
                </a:cubicBezTo>
                <a:cubicBezTo>
                  <a:pt x="0" y="6"/>
                  <a:pt x="3" y="2"/>
                  <a:pt x="10" y="0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6035388" y="2377484"/>
            <a:ext cx="11547" cy="12317"/>
          </a:xfrm>
          <a:custGeom>
            <a:avLst/>
            <a:gdLst>
              <a:gd name="T0" fmla="*/ 8 w 12"/>
              <a:gd name="T1" fmla="*/ 13 h 13"/>
              <a:gd name="T2" fmla="*/ 2 w 12"/>
              <a:gd name="T3" fmla="*/ 0 h 13"/>
              <a:gd name="T4" fmla="*/ 8 w 12"/>
              <a:gd name="T5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3">
                <a:moveTo>
                  <a:pt x="8" y="13"/>
                </a:moveTo>
                <a:cubicBezTo>
                  <a:pt x="2" y="10"/>
                  <a:pt x="0" y="6"/>
                  <a:pt x="2" y="0"/>
                </a:cubicBezTo>
                <a:cubicBezTo>
                  <a:pt x="9" y="2"/>
                  <a:pt x="12" y="6"/>
                  <a:pt x="8" y="13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6040776" y="2399039"/>
            <a:ext cx="11547" cy="10777"/>
          </a:xfrm>
          <a:custGeom>
            <a:avLst/>
            <a:gdLst>
              <a:gd name="T0" fmla="*/ 6 w 12"/>
              <a:gd name="T1" fmla="*/ 11 h 11"/>
              <a:gd name="T2" fmla="*/ 5 w 12"/>
              <a:gd name="T3" fmla="*/ 0 h 11"/>
              <a:gd name="T4" fmla="*/ 6 w 12"/>
              <a:gd name="T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11">
                <a:moveTo>
                  <a:pt x="6" y="11"/>
                </a:moveTo>
                <a:cubicBezTo>
                  <a:pt x="1" y="8"/>
                  <a:pt x="0" y="4"/>
                  <a:pt x="5" y="0"/>
                </a:cubicBezTo>
                <a:cubicBezTo>
                  <a:pt x="10" y="3"/>
                  <a:pt x="12" y="7"/>
                  <a:pt x="6" y="11"/>
                </a:cubicBezTo>
                <a:close/>
              </a:path>
            </a:pathLst>
          </a:custGeom>
          <a:solidFill>
            <a:srgbClr val="8D9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6576566" y="5497537"/>
            <a:ext cx="2310" cy="3079"/>
          </a:xfrm>
          <a:custGeom>
            <a:avLst/>
            <a:gdLst>
              <a:gd name="T0" fmla="*/ 0 w 2"/>
              <a:gd name="T1" fmla="*/ 3 h 3"/>
              <a:gd name="T2" fmla="*/ 1 w 2"/>
              <a:gd name="T3" fmla="*/ 2 h 3"/>
              <a:gd name="T4" fmla="*/ 2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cubicBezTo>
                  <a:pt x="0" y="2"/>
                  <a:pt x="1" y="2"/>
                  <a:pt x="1" y="2"/>
                </a:cubicBezTo>
                <a:cubicBezTo>
                  <a:pt x="1" y="2"/>
                  <a:pt x="2" y="1"/>
                  <a:pt x="2" y="0"/>
                </a:cubicBezTo>
                <a:cubicBezTo>
                  <a:pt x="1" y="1"/>
                  <a:pt x="1" y="2"/>
                  <a:pt x="0" y="3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802198" y="5497537"/>
            <a:ext cx="2310" cy="1540"/>
          </a:xfrm>
          <a:custGeom>
            <a:avLst/>
            <a:gdLst>
              <a:gd name="T0" fmla="*/ 0 w 2"/>
              <a:gd name="T1" fmla="*/ 0 h 2"/>
              <a:gd name="T2" fmla="*/ 1 w 2"/>
              <a:gd name="T3" fmla="*/ 2 h 2"/>
              <a:gd name="T4" fmla="*/ 2 w 2"/>
              <a:gd name="T5" fmla="*/ 2 h 2"/>
              <a:gd name="T6" fmla="*/ 0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0" y="0"/>
                </a:moveTo>
                <a:cubicBezTo>
                  <a:pt x="0" y="1"/>
                  <a:pt x="1" y="2"/>
                  <a:pt x="1" y="2"/>
                </a:cubicBezTo>
                <a:cubicBezTo>
                  <a:pt x="1" y="2"/>
                  <a:pt x="1" y="2"/>
                  <a:pt x="2" y="2"/>
                </a:cubicBezTo>
                <a:cubicBezTo>
                  <a:pt x="1" y="2"/>
                  <a:pt x="1" y="1"/>
                  <a:pt x="0" y="0"/>
                </a:cubicBezTo>
                <a:close/>
              </a:path>
            </a:pathLst>
          </a:custGeom>
          <a:solidFill>
            <a:srgbClr val="F5F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0AF765-9CB7-481C-986D-861E999741A9}"/>
              </a:ext>
            </a:extLst>
          </p:cNvPr>
          <p:cNvGrpSpPr/>
          <p:nvPr/>
        </p:nvGrpSpPr>
        <p:grpSpPr>
          <a:xfrm>
            <a:off x="4007282" y="1149847"/>
            <a:ext cx="9361519" cy="5145163"/>
            <a:chOff x="-390547" y="1519097"/>
            <a:chExt cx="9361519" cy="514516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7ABDD69-CF2F-44D4-8C5D-FAD8B953C7FD}"/>
                </a:ext>
              </a:extLst>
            </p:cNvPr>
            <p:cNvSpPr/>
            <p:nvPr/>
          </p:nvSpPr>
          <p:spPr>
            <a:xfrm>
              <a:off x="-221869" y="6266371"/>
              <a:ext cx="9192841" cy="3978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-390547" y="1519097"/>
              <a:ext cx="8520042" cy="4900329"/>
              <a:chOff x="796810" y="2238918"/>
              <a:chExt cx="5787454" cy="3328672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330290" y="2238918"/>
                <a:ext cx="4719724" cy="3117743"/>
              </a:xfrm>
              <a:custGeom>
                <a:avLst/>
                <a:gdLst>
                  <a:gd name="T0" fmla="*/ 4914 w 4918"/>
                  <a:gd name="T1" fmla="*/ 178 h 3248"/>
                  <a:gd name="T2" fmla="*/ 4915 w 4918"/>
                  <a:gd name="T3" fmla="*/ 713 h 3248"/>
                  <a:gd name="T4" fmla="*/ 4915 w 4918"/>
                  <a:gd name="T5" fmla="*/ 2133 h 3248"/>
                  <a:gd name="T6" fmla="*/ 4918 w 4918"/>
                  <a:gd name="T7" fmla="*/ 3248 h 3248"/>
                  <a:gd name="T8" fmla="*/ 1 w 4918"/>
                  <a:gd name="T9" fmla="*/ 3248 h 3248"/>
                  <a:gd name="T10" fmla="*/ 1 w 4918"/>
                  <a:gd name="T11" fmla="*/ 2183 h 3248"/>
                  <a:gd name="T12" fmla="*/ 0 w 4918"/>
                  <a:gd name="T13" fmla="*/ 229 h 3248"/>
                  <a:gd name="T14" fmla="*/ 8 w 4918"/>
                  <a:gd name="T15" fmla="*/ 157 h 3248"/>
                  <a:gd name="T16" fmla="*/ 14 w 4918"/>
                  <a:gd name="T17" fmla="*/ 143 h 3248"/>
                  <a:gd name="T18" fmla="*/ 141 w 4918"/>
                  <a:gd name="T19" fmla="*/ 12 h 3248"/>
                  <a:gd name="T20" fmla="*/ 218 w 4918"/>
                  <a:gd name="T21" fmla="*/ 0 h 3248"/>
                  <a:gd name="T22" fmla="*/ 4712 w 4918"/>
                  <a:gd name="T23" fmla="*/ 1 h 3248"/>
                  <a:gd name="T24" fmla="*/ 4905 w 4918"/>
                  <a:gd name="T25" fmla="*/ 143 h 3248"/>
                  <a:gd name="T26" fmla="*/ 4911 w 4918"/>
                  <a:gd name="T27" fmla="*/ 157 h 3248"/>
                  <a:gd name="T28" fmla="*/ 4913 w 4918"/>
                  <a:gd name="T29" fmla="*/ 167 h 3248"/>
                  <a:gd name="T30" fmla="*/ 4914 w 4918"/>
                  <a:gd name="T31" fmla="*/ 178 h 3248"/>
                  <a:gd name="T32" fmla="*/ 2459 w 4918"/>
                  <a:gd name="T33" fmla="*/ 201 h 3248"/>
                  <a:gd name="T34" fmla="*/ 267 w 4918"/>
                  <a:gd name="T35" fmla="*/ 200 h 3248"/>
                  <a:gd name="T36" fmla="*/ 233 w 4918"/>
                  <a:gd name="T37" fmla="*/ 235 h 3248"/>
                  <a:gd name="T38" fmla="*/ 233 w 4918"/>
                  <a:gd name="T39" fmla="*/ 3008 h 3248"/>
                  <a:gd name="T40" fmla="*/ 272 w 4918"/>
                  <a:gd name="T41" fmla="*/ 3047 h 3248"/>
                  <a:gd name="T42" fmla="*/ 4652 w 4918"/>
                  <a:gd name="T43" fmla="*/ 3047 h 3248"/>
                  <a:gd name="T44" fmla="*/ 4686 w 4918"/>
                  <a:gd name="T45" fmla="*/ 3013 h 3248"/>
                  <a:gd name="T46" fmla="*/ 4686 w 4918"/>
                  <a:gd name="T47" fmla="*/ 235 h 3248"/>
                  <a:gd name="T48" fmla="*/ 4652 w 4918"/>
                  <a:gd name="T49" fmla="*/ 200 h 3248"/>
                  <a:gd name="T50" fmla="*/ 2459 w 4918"/>
                  <a:gd name="T51" fmla="*/ 201 h 3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18" h="3248">
                    <a:moveTo>
                      <a:pt x="4914" y="178"/>
                    </a:moveTo>
                    <a:cubicBezTo>
                      <a:pt x="4914" y="356"/>
                      <a:pt x="4915" y="535"/>
                      <a:pt x="4915" y="713"/>
                    </a:cubicBezTo>
                    <a:cubicBezTo>
                      <a:pt x="4915" y="1187"/>
                      <a:pt x="4915" y="1660"/>
                      <a:pt x="4915" y="2133"/>
                    </a:cubicBezTo>
                    <a:cubicBezTo>
                      <a:pt x="4916" y="2491"/>
                      <a:pt x="4918" y="3248"/>
                      <a:pt x="4918" y="3248"/>
                    </a:cubicBezTo>
                    <a:cubicBezTo>
                      <a:pt x="1" y="3248"/>
                      <a:pt x="1" y="3248"/>
                      <a:pt x="1" y="3248"/>
                    </a:cubicBezTo>
                    <a:cubicBezTo>
                      <a:pt x="1" y="2893"/>
                      <a:pt x="1" y="2537"/>
                      <a:pt x="1" y="2183"/>
                    </a:cubicBezTo>
                    <a:cubicBezTo>
                      <a:pt x="1" y="1532"/>
                      <a:pt x="1" y="880"/>
                      <a:pt x="0" y="229"/>
                    </a:cubicBezTo>
                    <a:cubicBezTo>
                      <a:pt x="0" y="205"/>
                      <a:pt x="2" y="181"/>
                      <a:pt x="8" y="157"/>
                    </a:cubicBezTo>
                    <a:cubicBezTo>
                      <a:pt x="13" y="154"/>
                      <a:pt x="15" y="150"/>
                      <a:pt x="14" y="143"/>
                    </a:cubicBezTo>
                    <a:cubicBezTo>
                      <a:pt x="33" y="77"/>
                      <a:pt x="77" y="34"/>
                      <a:pt x="141" y="12"/>
                    </a:cubicBezTo>
                    <a:cubicBezTo>
                      <a:pt x="166" y="3"/>
                      <a:pt x="191" y="0"/>
                      <a:pt x="218" y="0"/>
                    </a:cubicBezTo>
                    <a:cubicBezTo>
                      <a:pt x="1716" y="1"/>
                      <a:pt x="3214" y="1"/>
                      <a:pt x="4712" y="1"/>
                    </a:cubicBezTo>
                    <a:cubicBezTo>
                      <a:pt x="4802" y="1"/>
                      <a:pt x="4888" y="64"/>
                      <a:pt x="4905" y="143"/>
                    </a:cubicBezTo>
                    <a:cubicBezTo>
                      <a:pt x="4903" y="150"/>
                      <a:pt x="4905" y="154"/>
                      <a:pt x="4911" y="157"/>
                    </a:cubicBezTo>
                    <a:cubicBezTo>
                      <a:pt x="4911" y="160"/>
                      <a:pt x="4912" y="164"/>
                      <a:pt x="4913" y="167"/>
                    </a:cubicBezTo>
                    <a:cubicBezTo>
                      <a:pt x="4908" y="171"/>
                      <a:pt x="4909" y="175"/>
                      <a:pt x="4914" y="178"/>
                    </a:cubicBezTo>
                    <a:close/>
                    <a:moveTo>
                      <a:pt x="2459" y="201"/>
                    </a:moveTo>
                    <a:cubicBezTo>
                      <a:pt x="1728" y="201"/>
                      <a:pt x="998" y="201"/>
                      <a:pt x="267" y="200"/>
                    </a:cubicBezTo>
                    <a:cubicBezTo>
                      <a:pt x="238" y="200"/>
                      <a:pt x="233" y="208"/>
                      <a:pt x="233" y="235"/>
                    </a:cubicBezTo>
                    <a:cubicBezTo>
                      <a:pt x="233" y="1159"/>
                      <a:pt x="233" y="2084"/>
                      <a:pt x="233" y="3008"/>
                    </a:cubicBezTo>
                    <a:cubicBezTo>
                      <a:pt x="233" y="3047"/>
                      <a:pt x="233" y="3047"/>
                      <a:pt x="272" y="3047"/>
                    </a:cubicBezTo>
                    <a:cubicBezTo>
                      <a:pt x="1732" y="3047"/>
                      <a:pt x="3192" y="3047"/>
                      <a:pt x="4652" y="3047"/>
                    </a:cubicBezTo>
                    <a:cubicBezTo>
                      <a:pt x="4679" y="3047"/>
                      <a:pt x="4686" y="3040"/>
                      <a:pt x="4686" y="3013"/>
                    </a:cubicBezTo>
                    <a:cubicBezTo>
                      <a:pt x="4685" y="2087"/>
                      <a:pt x="4685" y="1161"/>
                      <a:pt x="4686" y="235"/>
                    </a:cubicBezTo>
                    <a:cubicBezTo>
                      <a:pt x="4686" y="207"/>
                      <a:pt x="4680" y="200"/>
                      <a:pt x="4652" y="200"/>
                    </a:cubicBezTo>
                    <a:cubicBezTo>
                      <a:pt x="3921" y="201"/>
                      <a:pt x="3190" y="201"/>
                      <a:pt x="2459" y="20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3257132" y="5357431"/>
                <a:ext cx="866809" cy="79291"/>
              </a:xfrm>
              <a:custGeom>
                <a:avLst/>
                <a:gdLst>
                  <a:gd name="T0" fmla="*/ 0 w 903"/>
                  <a:gd name="T1" fmla="*/ 0 h 83"/>
                  <a:gd name="T2" fmla="*/ 903 w 903"/>
                  <a:gd name="T3" fmla="*/ 0 h 83"/>
                  <a:gd name="T4" fmla="*/ 816 w 903"/>
                  <a:gd name="T5" fmla="*/ 83 h 83"/>
                  <a:gd name="T6" fmla="*/ 87 w 903"/>
                  <a:gd name="T7" fmla="*/ 83 h 83"/>
                  <a:gd name="T8" fmla="*/ 0 w 90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3" h="83">
                    <a:moveTo>
                      <a:pt x="0" y="0"/>
                    </a:moveTo>
                    <a:cubicBezTo>
                      <a:pt x="301" y="0"/>
                      <a:pt x="602" y="0"/>
                      <a:pt x="903" y="0"/>
                    </a:cubicBezTo>
                    <a:cubicBezTo>
                      <a:pt x="900" y="45"/>
                      <a:pt x="861" y="83"/>
                      <a:pt x="816" y="83"/>
                    </a:cubicBezTo>
                    <a:cubicBezTo>
                      <a:pt x="573" y="83"/>
                      <a:pt x="330" y="83"/>
                      <a:pt x="87" y="83"/>
                    </a:cubicBezTo>
                    <a:cubicBezTo>
                      <a:pt x="42" y="83"/>
                      <a:pt x="2" y="4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796810" y="5356661"/>
                <a:ext cx="5787454" cy="144725"/>
              </a:xfrm>
              <a:custGeom>
                <a:avLst/>
                <a:gdLst>
                  <a:gd name="T0" fmla="*/ 135 w 6031"/>
                  <a:gd name="T1" fmla="*/ 150 h 151"/>
                  <a:gd name="T2" fmla="*/ 1969 w 6031"/>
                  <a:gd name="T3" fmla="*/ 151 h 151"/>
                  <a:gd name="T4" fmla="*/ 1969 w 6031"/>
                  <a:gd name="T5" fmla="*/ 150 h 151"/>
                  <a:gd name="T6" fmla="*/ 2640 w 6031"/>
                  <a:gd name="T7" fmla="*/ 150 h 151"/>
                  <a:gd name="T8" fmla="*/ 2772 w 6031"/>
                  <a:gd name="T9" fmla="*/ 151 h 151"/>
                  <a:gd name="T10" fmla="*/ 2977 w 6031"/>
                  <a:gd name="T11" fmla="*/ 151 h 151"/>
                  <a:gd name="T12" fmla="*/ 3343 w 6031"/>
                  <a:gd name="T13" fmla="*/ 151 h 151"/>
                  <a:gd name="T14" fmla="*/ 4495 w 6031"/>
                  <a:gd name="T15" fmla="*/ 151 h 151"/>
                  <a:gd name="T16" fmla="*/ 4698 w 6031"/>
                  <a:gd name="T17" fmla="*/ 151 h 151"/>
                  <a:gd name="T18" fmla="*/ 5896 w 6031"/>
                  <a:gd name="T19" fmla="*/ 150 h 151"/>
                  <a:gd name="T20" fmla="*/ 6025 w 6031"/>
                  <a:gd name="T21" fmla="*/ 147 h 151"/>
                  <a:gd name="T22" fmla="*/ 6029 w 6031"/>
                  <a:gd name="T23" fmla="*/ 36 h 151"/>
                  <a:gd name="T24" fmla="*/ 5994 w 6031"/>
                  <a:gd name="T25" fmla="*/ 0 h 151"/>
                  <a:gd name="T26" fmla="*/ 4782 w 6031"/>
                  <a:gd name="T27" fmla="*/ 1 h 151"/>
                  <a:gd name="T28" fmla="*/ 3467 w 6031"/>
                  <a:gd name="T29" fmla="*/ 1 h 151"/>
                  <a:gd name="T30" fmla="*/ 3380 w 6031"/>
                  <a:gd name="T31" fmla="*/ 85 h 151"/>
                  <a:gd name="T32" fmla="*/ 2651 w 6031"/>
                  <a:gd name="T33" fmla="*/ 85 h 151"/>
                  <a:gd name="T34" fmla="*/ 2564 w 6031"/>
                  <a:gd name="T35" fmla="*/ 1 h 151"/>
                  <a:gd name="T36" fmla="*/ 1249 w 6031"/>
                  <a:gd name="T37" fmla="*/ 1 h 151"/>
                  <a:gd name="T38" fmla="*/ 37 w 6031"/>
                  <a:gd name="T39" fmla="*/ 0 h 151"/>
                  <a:gd name="T40" fmla="*/ 2 w 6031"/>
                  <a:gd name="T41" fmla="*/ 36 h 151"/>
                  <a:gd name="T42" fmla="*/ 6 w 6031"/>
                  <a:gd name="T43" fmla="*/ 147 h 151"/>
                  <a:gd name="T44" fmla="*/ 135 w 6031"/>
                  <a:gd name="T45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31" h="151">
                    <a:moveTo>
                      <a:pt x="135" y="150"/>
                    </a:moveTo>
                    <a:cubicBezTo>
                      <a:pt x="746" y="151"/>
                      <a:pt x="1358" y="151"/>
                      <a:pt x="1969" y="151"/>
                    </a:cubicBezTo>
                    <a:cubicBezTo>
                      <a:pt x="1969" y="150"/>
                      <a:pt x="1969" y="150"/>
                      <a:pt x="1969" y="150"/>
                    </a:cubicBezTo>
                    <a:cubicBezTo>
                      <a:pt x="2193" y="150"/>
                      <a:pt x="2416" y="150"/>
                      <a:pt x="2640" y="150"/>
                    </a:cubicBezTo>
                    <a:cubicBezTo>
                      <a:pt x="2684" y="150"/>
                      <a:pt x="2728" y="151"/>
                      <a:pt x="2772" y="151"/>
                    </a:cubicBezTo>
                    <a:cubicBezTo>
                      <a:pt x="2840" y="151"/>
                      <a:pt x="2909" y="151"/>
                      <a:pt x="2977" y="151"/>
                    </a:cubicBezTo>
                    <a:cubicBezTo>
                      <a:pt x="3099" y="150"/>
                      <a:pt x="3221" y="151"/>
                      <a:pt x="3343" y="151"/>
                    </a:cubicBezTo>
                    <a:cubicBezTo>
                      <a:pt x="3727" y="151"/>
                      <a:pt x="4111" y="151"/>
                      <a:pt x="4495" y="151"/>
                    </a:cubicBezTo>
                    <a:cubicBezTo>
                      <a:pt x="4564" y="151"/>
                      <a:pt x="4631" y="151"/>
                      <a:pt x="4698" y="151"/>
                    </a:cubicBezTo>
                    <a:cubicBezTo>
                      <a:pt x="5097" y="151"/>
                      <a:pt x="5497" y="151"/>
                      <a:pt x="5896" y="150"/>
                    </a:cubicBezTo>
                    <a:cubicBezTo>
                      <a:pt x="5938" y="150"/>
                      <a:pt x="5983" y="146"/>
                      <a:pt x="6025" y="147"/>
                    </a:cubicBezTo>
                    <a:cubicBezTo>
                      <a:pt x="6031" y="133"/>
                      <a:pt x="6029" y="73"/>
                      <a:pt x="6029" y="36"/>
                    </a:cubicBezTo>
                    <a:cubicBezTo>
                      <a:pt x="6029" y="8"/>
                      <a:pt x="6023" y="0"/>
                      <a:pt x="5994" y="0"/>
                    </a:cubicBezTo>
                    <a:cubicBezTo>
                      <a:pt x="5821" y="1"/>
                      <a:pt x="4974" y="1"/>
                      <a:pt x="4782" y="1"/>
                    </a:cubicBezTo>
                    <a:cubicBezTo>
                      <a:pt x="4608" y="1"/>
                      <a:pt x="3467" y="1"/>
                      <a:pt x="3467" y="1"/>
                    </a:cubicBezTo>
                    <a:cubicBezTo>
                      <a:pt x="3464" y="46"/>
                      <a:pt x="3425" y="84"/>
                      <a:pt x="3380" y="85"/>
                    </a:cubicBezTo>
                    <a:cubicBezTo>
                      <a:pt x="3137" y="85"/>
                      <a:pt x="2894" y="85"/>
                      <a:pt x="2651" y="85"/>
                    </a:cubicBezTo>
                    <a:cubicBezTo>
                      <a:pt x="2606" y="84"/>
                      <a:pt x="2566" y="46"/>
                      <a:pt x="2564" y="1"/>
                    </a:cubicBezTo>
                    <a:cubicBezTo>
                      <a:pt x="2564" y="1"/>
                      <a:pt x="1413" y="1"/>
                      <a:pt x="1249" y="1"/>
                    </a:cubicBezTo>
                    <a:cubicBezTo>
                      <a:pt x="1057" y="1"/>
                      <a:pt x="210" y="1"/>
                      <a:pt x="37" y="0"/>
                    </a:cubicBezTo>
                    <a:cubicBezTo>
                      <a:pt x="8" y="0"/>
                      <a:pt x="2" y="8"/>
                      <a:pt x="2" y="36"/>
                    </a:cubicBezTo>
                    <a:cubicBezTo>
                      <a:pt x="2" y="72"/>
                      <a:pt x="0" y="133"/>
                      <a:pt x="6" y="147"/>
                    </a:cubicBezTo>
                    <a:cubicBezTo>
                      <a:pt x="48" y="146"/>
                      <a:pt x="93" y="150"/>
                      <a:pt x="135" y="15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802198" y="5497537"/>
                <a:ext cx="5776677" cy="70053"/>
              </a:xfrm>
              <a:custGeom>
                <a:avLst/>
                <a:gdLst>
                  <a:gd name="T0" fmla="*/ 5890 w 6019"/>
                  <a:gd name="T1" fmla="*/ 3 h 73"/>
                  <a:gd name="T2" fmla="*/ 3337 w 6019"/>
                  <a:gd name="T3" fmla="*/ 4 h 73"/>
                  <a:gd name="T4" fmla="*/ 2892 w 6019"/>
                  <a:gd name="T5" fmla="*/ 5 h 73"/>
                  <a:gd name="T6" fmla="*/ 2634 w 6019"/>
                  <a:gd name="T7" fmla="*/ 3 h 73"/>
                  <a:gd name="T8" fmla="*/ 1963 w 6019"/>
                  <a:gd name="T9" fmla="*/ 4 h 73"/>
                  <a:gd name="T10" fmla="*/ 1963 w 6019"/>
                  <a:gd name="T11" fmla="*/ 4 h 73"/>
                  <a:gd name="T12" fmla="*/ 129 w 6019"/>
                  <a:gd name="T13" fmla="*/ 3 h 73"/>
                  <a:gd name="T14" fmla="*/ 0 w 6019"/>
                  <a:gd name="T15" fmla="*/ 0 h 73"/>
                  <a:gd name="T16" fmla="*/ 117 w 6019"/>
                  <a:gd name="T17" fmla="*/ 59 h 73"/>
                  <a:gd name="T18" fmla="*/ 579 w 6019"/>
                  <a:gd name="T19" fmla="*/ 70 h 73"/>
                  <a:gd name="T20" fmla="*/ 1963 w 6019"/>
                  <a:gd name="T21" fmla="*/ 71 h 73"/>
                  <a:gd name="T22" fmla="*/ 1963 w 6019"/>
                  <a:gd name="T23" fmla="*/ 71 h 73"/>
                  <a:gd name="T24" fmla="*/ 5440 w 6019"/>
                  <a:gd name="T25" fmla="*/ 70 h 73"/>
                  <a:gd name="T26" fmla="*/ 5902 w 6019"/>
                  <a:gd name="T27" fmla="*/ 59 h 73"/>
                  <a:gd name="T28" fmla="*/ 6019 w 6019"/>
                  <a:gd name="T29" fmla="*/ 0 h 73"/>
                  <a:gd name="T30" fmla="*/ 5890 w 6019"/>
                  <a:gd name="T31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19" h="73">
                    <a:moveTo>
                      <a:pt x="5890" y="3"/>
                    </a:moveTo>
                    <a:cubicBezTo>
                      <a:pt x="5039" y="4"/>
                      <a:pt x="4188" y="4"/>
                      <a:pt x="3337" y="4"/>
                    </a:cubicBezTo>
                    <a:cubicBezTo>
                      <a:pt x="3189" y="4"/>
                      <a:pt x="3040" y="3"/>
                      <a:pt x="2892" y="5"/>
                    </a:cubicBezTo>
                    <a:cubicBezTo>
                      <a:pt x="2806" y="6"/>
                      <a:pt x="2720" y="3"/>
                      <a:pt x="2634" y="3"/>
                    </a:cubicBezTo>
                    <a:cubicBezTo>
                      <a:pt x="2410" y="4"/>
                      <a:pt x="2187" y="4"/>
                      <a:pt x="1963" y="4"/>
                    </a:cubicBezTo>
                    <a:cubicBezTo>
                      <a:pt x="1963" y="4"/>
                      <a:pt x="1963" y="4"/>
                      <a:pt x="1963" y="4"/>
                    </a:cubicBezTo>
                    <a:cubicBezTo>
                      <a:pt x="1352" y="4"/>
                      <a:pt x="740" y="4"/>
                      <a:pt x="129" y="3"/>
                    </a:cubicBezTo>
                    <a:cubicBezTo>
                      <a:pt x="87" y="3"/>
                      <a:pt x="42" y="0"/>
                      <a:pt x="0" y="0"/>
                    </a:cubicBezTo>
                    <a:cubicBezTo>
                      <a:pt x="20" y="41"/>
                      <a:pt x="74" y="53"/>
                      <a:pt x="117" y="59"/>
                    </a:cubicBezTo>
                    <a:cubicBezTo>
                      <a:pt x="279" y="73"/>
                      <a:pt x="425" y="70"/>
                      <a:pt x="579" y="70"/>
                    </a:cubicBezTo>
                    <a:cubicBezTo>
                      <a:pt x="1040" y="71"/>
                      <a:pt x="1502" y="71"/>
                      <a:pt x="1963" y="71"/>
                    </a:cubicBezTo>
                    <a:cubicBezTo>
                      <a:pt x="1963" y="71"/>
                      <a:pt x="1963" y="71"/>
                      <a:pt x="1963" y="71"/>
                    </a:cubicBezTo>
                    <a:cubicBezTo>
                      <a:pt x="3122" y="71"/>
                      <a:pt x="4281" y="71"/>
                      <a:pt x="5440" y="70"/>
                    </a:cubicBezTo>
                    <a:cubicBezTo>
                      <a:pt x="5594" y="70"/>
                      <a:pt x="5740" y="73"/>
                      <a:pt x="5902" y="59"/>
                    </a:cubicBezTo>
                    <a:cubicBezTo>
                      <a:pt x="5945" y="53"/>
                      <a:pt x="5999" y="41"/>
                      <a:pt x="6019" y="0"/>
                    </a:cubicBezTo>
                    <a:cubicBezTo>
                      <a:pt x="5977" y="0"/>
                      <a:pt x="5932" y="3"/>
                      <a:pt x="5890" y="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4418C8C8-B29D-40CF-AFCF-1FA036E489D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FD265-48D2-4C85-A654-94099438BAF6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2" name="Google Shape;6847;p76">
            <a:extLst>
              <a:ext uri="{FF2B5EF4-FFF2-40B4-BE49-F238E27FC236}">
                <a16:creationId xmlns:a16="http://schemas.microsoft.com/office/drawing/2014/main" id="{B83012DC-7B9D-41B3-AD41-60BE12EDD8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560" y="1637350"/>
            <a:ext cx="3676666" cy="370272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6D14A96-218E-4757-BC51-D828017200C9}"/>
              </a:ext>
            </a:extLst>
          </p:cNvPr>
          <p:cNvSpPr txBox="1">
            <a:spLocks/>
          </p:cNvSpPr>
          <p:nvPr/>
        </p:nvSpPr>
        <p:spPr>
          <a:xfrm>
            <a:off x="1113774" y="2079477"/>
            <a:ext cx="3369607" cy="357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Neurons in a fully connected layer have connections to all activations in the previous layer, as seen in regular neural networks.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Usually put at the end of the CNN architecture to perform the classification.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 layer outputs an N dimensional vector where N is the number of classes that the program has to choose from.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newer CNN architectures doesn’t use Pooling and/or Fully Connected Layer</a:t>
            </a:r>
          </a:p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4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-163105" y="724955"/>
            <a:ext cx="5480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Artificial Intelligence Machine Learning </a:t>
            </a:r>
            <a:br>
              <a:rPr lang="id-ID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Deep Learning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CB569D2-26F1-43F2-BCB2-66AA9FCE07A1}"/>
              </a:ext>
            </a:extLst>
          </p:cNvPr>
          <p:cNvSpPr>
            <a:spLocks/>
          </p:cNvSpPr>
          <p:nvPr/>
        </p:nvSpPr>
        <p:spPr bwMode="auto">
          <a:xfrm>
            <a:off x="2465888" y="1638428"/>
            <a:ext cx="7551344" cy="3456441"/>
          </a:xfrm>
          <a:custGeom>
            <a:avLst/>
            <a:gdLst>
              <a:gd name="T0" fmla="*/ 1476 w 4788"/>
              <a:gd name="T1" fmla="*/ 1313 h 2310"/>
              <a:gd name="T2" fmla="*/ 3124 w 4788"/>
              <a:gd name="T3" fmla="*/ 1393 h 2310"/>
              <a:gd name="T4" fmla="*/ 3052 w 4788"/>
              <a:gd name="T5" fmla="*/ 605 h 2310"/>
              <a:gd name="T6" fmla="*/ 2872 w 4788"/>
              <a:gd name="T7" fmla="*/ 1361 h 2310"/>
              <a:gd name="T8" fmla="*/ 2844 w 4788"/>
              <a:gd name="T9" fmla="*/ 1989 h 2310"/>
              <a:gd name="T10" fmla="*/ 2220 w 4788"/>
              <a:gd name="T11" fmla="*/ 1165 h 2310"/>
              <a:gd name="T12" fmla="*/ 2828 w 4788"/>
              <a:gd name="T13" fmla="*/ 481 h 2310"/>
              <a:gd name="T14" fmla="*/ 2110 w 4788"/>
              <a:gd name="T15" fmla="*/ 673 h 2310"/>
              <a:gd name="T16" fmla="*/ 2404 w 4788"/>
              <a:gd name="T17" fmla="*/ 1881 h 2310"/>
              <a:gd name="T18" fmla="*/ 1672 w 4788"/>
              <a:gd name="T19" fmla="*/ 1769 h 2310"/>
              <a:gd name="T20" fmla="*/ 1524 w 4788"/>
              <a:gd name="T21" fmla="*/ 865 h 2310"/>
              <a:gd name="T22" fmla="*/ 2064 w 4788"/>
              <a:gd name="T23" fmla="*/ 301 h 2310"/>
              <a:gd name="T24" fmla="*/ 2972 w 4788"/>
              <a:gd name="T25" fmla="*/ 381 h 2310"/>
              <a:gd name="T26" fmla="*/ 3184 w 4788"/>
              <a:gd name="T27" fmla="*/ 1193 h 2310"/>
              <a:gd name="T28" fmla="*/ 2908 w 4788"/>
              <a:gd name="T29" fmla="*/ 1885 h 2310"/>
              <a:gd name="T30" fmla="*/ 2000 w 4788"/>
              <a:gd name="T31" fmla="*/ 1977 h 2310"/>
              <a:gd name="T32" fmla="*/ 1420 w 4788"/>
              <a:gd name="T33" fmla="*/ 1433 h 2310"/>
              <a:gd name="T34" fmla="*/ 1860 w 4788"/>
              <a:gd name="T35" fmla="*/ 813 h 2310"/>
              <a:gd name="T36" fmla="*/ 2212 w 4788"/>
              <a:gd name="T37" fmla="*/ 205 h 2310"/>
              <a:gd name="T38" fmla="*/ 2948 w 4788"/>
              <a:gd name="T39" fmla="*/ 445 h 2310"/>
              <a:gd name="T40" fmla="*/ 3028 w 4788"/>
              <a:gd name="T41" fmla="*/ 1125 h 2310"/>
              <a:gd name="T42" fmla="*/ 1948 w 4788"/>
              <a:gd name="T43" fmla="*/ 909 h 2310"/>
              <a:gd name="T44" fmla="*/ 2224 w 4788"/>
              <a:gd name="T45" fmla="*/ 1709 h 2310"/>
              <a:gd name="T46" fmla="*/ 3156 w 4788"/>
              <a:gd name="T47" fmla="*/ 1485 h 2310"/>
              <a:gd name="T48" fmla="*/ 3425 w 4788"/>
              <a:gd name="T49" fmla="*/ 1149 h 2310"/>
              <a:gd name="T50" fmla="*/ 3428 w 4788"/>
              <a:gd name="T51" fmla="*/ 1135 h 2310"/>
              <a:gd name="T52" fmla="*/ 2908 w 4788"/>
              <a:gd name="T53" fmla="*/ 513 h 2310"/>
              <a:gd name="T54" fmla="*/ 1860 w 4788"/>
              <a:gd name="T55" fmla="*/ 885 h 2310"/>
              <a:gd name="T56" fmla="*/ 1788 w 4788"/>
              <a:gd name="T57" fmla="*/ 2037 h 2310"/>
              <a:gd name="T58" fmla="*/ 2800 w 4788"/>
              <a:gd name="T59" fmla="*/ 2077 h 2310"/>
              <a:gd name="T60" fmla="*/ 3296 w 4788"/>
              <a:gd name="T61" fmla="*/ 1825 h 2310"/>
              <a:gd name="T62" fmla="*/ 3532 w 4788"/>
              <a:gd name="T63" fmla="*/ 1213 h 2310"/>
              <a:gd name="T64" fmla="*/ 3032 w 4788"/>
              <a:gd name="T65" fmla="*/ 757 h 2310"/>
              <a:gd name="T66" fmla="*/ 1968 w 4788"/>
              <a:gd name="T67" fmla="*/ 501 h 2310"/>
              <a:gd name="T68" fmla="*/ 1459 w 4788"/>
              <a:gd name="T69" fmla="*/ 1155 h 2310"/>
              <a:gd name="T70" fmla="*/ 2724 w 4788"/>
              <a:gd name="T71" fmla="*/ 1789 h 2310"/>
              <a:gd name="T72" fmla="*/ 3480 w 4788"/>
              <a:gd name="T73" fmla="*/ 1493 h 2310"/>
              <a:gd name="T74" fmla="*/ 2404 w 4788"/>
              <a:gd name="T75" fmla="*/ 853 h 2310"/>
              <a:gd name="T76" fmla="*/ 2184 w 4788"/>
              <a:gd name="T77" fmla="*/ 1429 h 2310"/>
              <a:gd name="T78" fmla="*/ 2404 w 4788"/>
              <a:gd name="T79" fmla="*/ 1201 h 2310"/>
              <a:gd name="T80" fmla="*/ 2508 w 4788"/>
              <a:gd name="T81" fmla="*/ 1941 h 2310"/>
              <a:gd name="T82" fmla="*/ 1752 w 4788"/>
              <a:gd name="T83" fmla="*/ 653 h 2310"/>
              <a:gd name="T84" fmla="*/ 2916 w 4788"/>
              <a:gd name="T85" fmla="*/ 321 h 2310"/>
              <a:gd name="T86" fmla="*/ 3024 w 4788"/>
              <a:gd name="T87" fmla="*/ 1965 h 2310"/>
              <a:gd name="T88" fmla="*/ 1816 w 4788"/>
              <a:gd name="T89" fmla="*/ 1161 h 2310"/>
              <a:gd name="T90" fmla="*/ 2660 w 4788"/>
              <a:gd name="T91" fmla="*/ 2209 h 2310"/>
              <a:gd name="T92" fmla="*/ 2940 w 4788"/>
              <a:gd name="T93" fmla="*/ 669 h 2310"/>
              <a:gd name="T94" fmla="*/ 1700 w 4788"/>
              <a:gd name="T95" fmla="*/ 1549 h 2310"/>
              <a:gd name="T96" fmla="*/ 2532 w 4788"/>
              <a:gd name="T97" fmla="*/ 673 h 2310"/>
              <a:gd name="T98" fmla="*/ 2272 w 4788"/>
              <a:gd name="T99" fmla="*/ 793 h 2310"/>
              <a:gd name="T100" fmla="*/ 2308 w 4788"/>
              <a:gd name="T101" fmla="*/ 641 h 2310"/>
              <a:gd name="T102" fmla="*/ 2932 w 4788"/>
              <a:gd name="T103" fmla="*/ 2033 h 2310"/>
              <a:gd name="T104" fmla="*/ 3408 w 4788"/>
              <a:gd name="T105" fmla="*/ 745 h 2310"/>
              <a:gd name="T106" fmla="*/ 1732 w 4788"/>
              <a:gd name="T107" fmla="*/ 789 h 2310"/>
              <a:gd name="T108" fmla="*/ 3080 w 4788"/>
              <a:gd name="T109" fmla="*/ 357 h 2310"/>
              <a:gd name="T110" fmla="*/ 2540 w 4788"/>
              <a:gd name="T111" fmla="*/ 2265 h 2310"/>
              <a:gd name="T112" fmla="*/ 3760 w 4788"/>
              <a:gd name="T113" fmla="*/ 1521 h 2310"/>
              <a:gd name="T114" fmla="*/ 4788 w 4788"/>
              <a:gd name="T115" fmla="*/ 1041 h 2310"/>
              <a:gd name="connsiteX0" fmla="*/ 0 w 10010"/>
              <a:gd name="connsiteY0" fmla="*/ 8484 h 9316"/>
              <a:gd name="connsiteX1" fmla="*/ 3083 w 10010"/>
              <a:gd name="connsiteY1" fmla="*/ 5177 h 9316"/>
              <a:gd name="connsiteX2" fmla="*/ 5079 w 10010"/>
              <a:gd name="connsiteY2" fmla="*/ 6251 h 9316"/>
              <a:gd name="connsiteX3" fmla="*/ 6525 w 10010"/>
              <a:gd name="connsiteY3" fmla="*/ 5523 h 9316"/>
              <a:gd name="connsiteX4" fmla="*/ 6892 w 10010"/>
              <a:gd name="connsiteY4" fmla="*/ 4173 h 9316"/>
              <a:gd name="connsiteX5" fmla="*/ 6374 w 10010"/>
              <a:gd name="connsiteY5" fmla="*/ 2112 h 9316"/>
              <a:gd name="connsiteX6" fmla="*/ 5472 w 10010"/>
              <a:gd name="connsiteY6" fmla="*/ 3567 h 9316"/>
              <a:gd name="connsiteX7" fmla="*/ 5998 w 10010"/>
              <a:gd name="connsiteY7" fmla="*/ 5385 h 9316"/>
              <a:gd name="connsiteX8" fmla="*/ 6516 w 10010"/>
              <a:gd name="connsiteY8" fmla="*/ 6701 h 9316"/>
              <a:gd name="connsiteX9" fmla="*/ 5940 w 10010"/>
              <a:gd name="connsiteY9" fmla="*/ 8103 h 9316"/>
              <a:gd name="connsiteX10" fmla="*/ 4678 w 10010"/>
              <a:gd name="connsiteY10" fmla="*/ 8121 h 9316"/>
              <a:gd name="connsiteX11" fmla="*/ 4637 w 10010"/>
              <a:gd name="connsiteY11" fmla="*/ 4536 h 9316"/>
              <a:gd name="connsiteX12" fmla="*/ 5748 w 10010"/>
              <a:gd name="connsiteY12" fmla="*/ 3722 h 9316"/>
              <a:gd name="connsiteX13" fmla="*/ 5906 w 10010"/>
              <a:gd name="connsiteY13" fmla="*/ 1575 h 9316"/>
              <a:gd name="connsiteX14" fmla="*/ 4453 w 10010"/>
              <a:gd name="connsiteY14" fmla="*/ 987 h 9316"/>
              <a:gd name="connsiteX15" fmla="*/ 4407 w 10010"/>
              <a:gd name="connsiteY15" fmla="*/ 2406 h 9316"/>
              <a:gd name="connsiteX16" fmla="*/ 4620 w 10010"/>
              <a:gd name="connsiteY16" fmla="*/ 3999 h 9316"/>
              <a:gd name="connsiteX17" fmla="*/ 5021 w 10010"/>
              <a:gd name="connsiteY17" fmla="*/ 7636 h 9316"/>
              <a:gd name="connsiteX18" fmla="*/ 4403 w 10010"/>
              <a:gd name="connsiteY18" fmla="*/ 8571 h 9316"/>
              <a:gd name="connsiteX19" fmla="*/ 3492 w 10010"/>
              <a:gd name="connsiteY19" fmla="*/ 7151 h 9316"/>
              <a:gd name="connsiteX20" fmla="*/ 3417 w 10010"/>
              <a:gd name="connsiteY20" fmla="*/ 4779 h 9316"/>
              <a:gd name="connsiteX21" fmla="*/ 3183 w 10010"/>
              <a:gd name="connsiteY21" fmla="*/ 3238 h 9316"/>
              <a:gd name="connsiteX22" fmla="*/ 3634 w 10010"/>
              <a:gd name="connsiteY22" fmla="*/ 1679 h 9316"/>
              <a:gd name="connsiteX23" fmla="*/ 4311 w 10010"/>
              <a:gd name="connsiteY23" fmla="*/ 796 h 9316"/>
              <a:gd name="connsiteX24" fmla="*/ 5138 w 10010"/>
              <a:gd name="connsiteY24" fmla="*/ 1835 h 9316"/>
              <a:gd name="connsiteX25" fmla="*/ 6207 w 10010"/>
              <a:gd name="connsiteY25" fmla="*/ 1142 h 9316"/>
              <a:gd name="connsiteX26" fmla="*/ 6942 w 10010"/>
              <a:gd name="connsiteY26" fmla="*/ 2441 h 9316"/>
              <a:gd name="connsiteX27" fmla="*/ 6650 w 10010"/>
              <a:gd name="connsiteY27" fmla="*/ 4658 h 9316"/>
              <a:gd name="connsiteX28" fmla="*/ 6742 w 10010"/>
              <a:gd name="connsiteY28" fmla="*/ 6389 h 9316"/>
              <a:gd name="connsiteX29" fmla="*/ 6074 w 10010"/>
              <a:gd name="connsiteY29" fmla="*/ 7653 h 9316"/>
              <a:gd name="connsiteX30" fmla="*/ 5104 w 10010"/>
              <a:gd name="connsiteY30" fmla="*/ 8917 h 9316"/>
              <a:gd name="connsiteX31" fmla="*/ 4177 w 10010"/>
              <a:gd name="connsiteY31" fmla="*/ 8051 h 9316"/>
              <a:gd name="connsiteX32" fmla="*/ 2989 w 10010"/>
              <a:gd name="connsiteY32" fmla="*/ 5822 h 9316"/>
              <a:gd name="connsiteX33" fmla="*/ 2966 w 10010"/>
              <a:gd name="connsiteY33" fmla="*/ 5696 h 9316"/>
              <a:gd name="connsiteX34" fmla="*/ 3016 w 10010"/>
              <a:gd name="connsiteY34" fmla="*/ 3688 h 9316"/>
              <a:gd name="connsiteX35" fmla="*/ 3885 w 10010"/>
              <a:gd name="connsiteY35" fmla="*/ 3012 h 9316"/>
              <a:gd name="connsiteX36" fmla="*/ 4169 w 10010"/>
              <a:gd name="connsiteY36" fmla="*/ 2060 h 9316"/>
              <a:gd name="connsiteX37" fmla="*/ 4620 w 10010"/>
              <a:gd name="connsiteY37" fmla="*/ 380 h 9316"/>
              <a:gd name="connsiteX38" fmla="*/ 5497 w 10010"/>
              <a:gd name="connsiteY38" fmla="*/ 259 h 9316"/>
              <a:gd name="connsiteX39" fmla="*/ 6157 w 10010"/>
              <a:gd name="connsiteY39" fmla="*/ 1419 h 9316"/>
              <a:gd name="connsiteX40" fmla="*/ 6675 w 10010"/>
              <a:gd name="connsiteY40" fmla="*/ 1956 h 9316"/>
              <a:gd name="connsiteX41" fmla="*/ 6324 w 10010"/>
              <a:gd name="connsiteY41" fmla="*/ 4363 h 9316"/>
              <a:gd name="connsiteX42" fmla="*/ 4971 w 10010"/>
              <a:gd name="connsiteY42" fmla="*/ 3670 h 9316"/>
              <a:gd name="connsiteX43" fmla="*/ 4069 w 10010"/>
              <a:gd name="connsiteY43" fmla="*/ 3428 h 9316"/>
              <a:gd name="connsiteX44" fmla="*/ 3743 w 10010"/>
              <a:gd name="connsiteY44" fmla="*/ 6095 h 9316"/>
              <a:gd name="connsiteX45" fmla="*/ 4645 w 10010"/>
              <a:gd name="connsiteY45" fmla="*/ 6891 h 9316"/>
              <a:gd name="connsiteX46" fmla="*/ 5564 w 10010"/>
              <a:gd name="connsiteY46" fmla="*/ 6839 h 9316"/>
              <a:gd name="connsiteX47" fmla="*/ 6591 w 10010"/>
              <a:gd name="connsiteY47" fmla="*/ 5922 h 9316"/>
              <a:gd name="connsiteX48" fmla="*/ 7084 w 10010"/>
              <a:gd name="connsiteY48" fmla="*/ 4900 h 9316"/>
              <a:gd name="connsiteX49" fmla="*/ 7153 w 10010"/>
              <a:gd name="connsiteY49" fmla="*/ 4467 h 9316"/>
              <a:gd name="connsiteX50" fmla="*/ 7153 w 10010"/>
              <a:gd name="connsiteY50" fmla="*/ 4467 h 9316"/>
              <a:gd name="connsiteX51" fmla="*/ 7160 w 10010"/>
              <a:gd name="connsiteY51" fmla="*/ 4406 h 9316"/>
              <a:gd name="connsiteX52" fmla="*/ 7151 w 10010"/>
              <a:gd name="connsiteY52" fmla="*/ 3515 h 9316"/>
              <a:gd name="connsiteX53" fmla="*/ 6074 w 10010"/>
              <a:gd name="connsiteY53" fmla="*/ 1714 h 9316"/>
              <a:gd name="connsiteX54" fmla="*/ 4754 w 10010"/>
              <a:gd name="connsiteY54" fmla="*/ 2580 h 9316"/>
              <a:gd name="connsiteX55" fmla="*/ 3885 w 10010"/>
              <a:gd name="connsiteY55" fmla="*/ 3324 h 9316"/>
              <a:gd name="connsiteX56" fmla="*/ 3250 w 10010"/>
              <a:gd name="connsiteY56" fmla="*/ 7324 h 9316"/>
              <a:gd name="connsiteX57" fmla="*/ 3734 w 10010"/>
              <a:gd name="connsiteY57" fmla="*/ 8311 h 9316"/>
              <a:gd name="connsiteX58" fmla="*/ 4695 w 10010"/>
              <a:gd name="connsiteY58" fmla="*/ 9316 h 9316"/>
              <a:gd name="connsiteX59" fmla="*/ 5848 w 10010"/>
              <a:gd name="connsiteY59" fmla="*/ 8484 h 9316"/>
              <a:gd name="connsiteX60" fmla="*/ 6391 w 10010"/>
              <a:gd name="connsiteY60" fmla="*/ 8484 h 9316"/>
              <a:gd name="connsiteX61" fmla="*/ 6884 w 10010"/>
              <a:gd name="connsiteY61" fmla="*/ 7393 h 9316"/>
              <a:gd name="connsiteX62" fmla="*/ 7059 w 10010"/>
              <a:gd name="connsiteY62" fmla="*/ 5904 h 9316"/>
              <a:gd name="connsiteX63" fmla="*/ 7377 w 10010"/>
              <a:gd name="connsiteY63" fmla="*/ 4744 h 9316"/>
              <a:gd name="connsiteX64" fmla="*/ 7268 w 10010"/>
              <a:gd name="connsiteY64" fmla="*/ 3688 h 9316"/>
              <a:gd name="connsiteX65" fmla="*/ 6332 w 10010"/>
              <a:gd name="connsiteY65" fmla="*/ 2770 h 9316"/>
              <a:gd name="connsiteX66" fmla="*/ 5063 w 10010"/>
              <a:gd name="connsiteY66" fmla="*/ 2839 h 9316"/>
              <a:gd name="connsiteX67" fmla="*/ 4110 w 10010"/>
              <a:gd name="connsiteY67" fmla="*/ 1662 h 9316"/>
              <a:gd name="connsiteX68" fmla="*/ 3166 w 10010"/>
              <a:gd name="connsiteY68" fmla="*/ 2493 h 9316"/>
              <a:gd name="connsiteX69" fmla="*/ 3047 w 10010"/>
              <a:gd name="connsiteY69" fmla="*/ 4493 h 9316"/>
              <a:gd name="connsiteX70" fmla="*/ 4144 w 10010"/>
              <a:gd name="connsiteY70" fmla="*/ 7393 h 9316"/>
              <a:gd name="connsiteX71" fmla="*/ 5689 w 10010"/>
              <a:gd name="connsiteY71" fmla="*/ 7238 h 9316"/>
              <a:gd name="connsiteX72" fmla="*/ 6658 w 10010"/>
              <a:gd name="connsiteY72" fmla="*/ 7238 h 9316"/>
              <a:gd name="connsiteX73" fmla="*/ 7268 w 10010"/>
              <a:gd name="connsiteY73" fmla="*/ 5956 h 9316"/>
              <a:gd name="connsiteX74" fmla="*/ 6115 w 10010"/>
              <a:gd name="connsiteY74" fmla="*/ 3445 h 9316"/>
              <a:gd name="connsiteX75" fmla="*/ 5021 w 10010"/>
              <a:gd name="connsiteY75" fmla="*/ 3186 h 9316"/>
              <a:gd name="connsiteX76" fmla="*/ 5263 w 10010"/>
              <a:gd name="connsiteY76" fmla="*/ 5454 h 9316"/>
              <a:gd name="connsiteX77" fmla="*/ 4561 w 10010"/>
              <a:gd name="connsiteY77" fmla="*/ 5679 h 9316"/>
              <a:gd name="connsiteX78" fmla="*/ 4069 w 10010"/>
              <a:gd name="connsiteY78" fmla="*/ 4103 h 9316"/>
              <a:gd name="connsiteX79" fmla="*/ 5021 w 10010"/>
              <a:gd name="connsiteY79" fmla="*/ 4692 h 9316"/>
              <a:gd name="connsiteX80" fmla="*/ 3609 w 10010"/>
              <a:gd name="connsiteY80" fmla="*/ 6978 h 9316"/>
              <a:gd name="connsiteX81" fmla="*/ 5238 w 10010"/>
              <a:gd name="connsiteY81" fmla="*/ 7896 h 9316"/>
              <a:gd name="connsiteX82" fmla="*/ 5606 w 10010"/>
              <a:gd name="connsiteY82" fmla="*/ 5056 h 9316"/>
              <a:gd name="connsiteX83" fmla="*/ 3659 w 10010"/>
              <a:gd name="connsiteY83" fmla="*/ 2320 h 9316"/>
              <a:gd name="connsiteX84" fmla="*/ 4252 w 10010"/>
              <a:gd name="connsiteY84" fmla="*/ 502 h 9316"/>
              <a:gd name="connsiteX85" fmla="*/ 6090 w 10010"/>
              <a:gd name="connsiteY85" fmla="*/ 883 h 9316"/>
              <a:gd name="connsiteX86" fmla="*/ 5472 w 10010"/>
              <a:gd name="connsiteY86" fmla="*/ 5627 h 9316"/>
              <a:gd name="connsiteX87" fmla="*/ 6316 w 10010"/>
              <a:gd name="connsiteY87" fmla="*/ 7999 h 9316"/>
              <a:gd name="connsiteX88" fmla="*/ 6107 w 10010"/>
              <a:gd name="connsiteY88" fmla="*/ 3826 h 9316"/>
              <a:gd name="connsiteX89" fmla="*/ 3793 w 10010"/>
              <a:gd name="connsiteY89" fmla="*/ 4519 h 9316"/>
              <a:gd name="connsiteX90" fmla="*/ 4327 w 10010"/>
              <a:gd name="connsiteY90" fmla="*/ 7861 h 9316"/>
              <a:gd name="connsiteX91" fmla="*/ 5556 w 10010"/>
              <a:gd name="connsiteY91" fmla="*/ 9056 h 9316"/>
              <a:gd name="connsiteX92" fmla="*/ 6884 w 10010"/>
              <a:gd name="connsiteY92" fmla="*/ 6095 h 9316"/>
              <a:gd name="connsiteX93" fmla="*/ 6140 w 10010"/>
              <a:gd name="connsiteY93" fmla="*/ 2389 h 9316"/>
              <a:gd name="connsiteX94" fmla="*/ 4002 w 10010"/>
              <a:gd name="connsiteY94" fmla="*/ 1367 h 9316"/>
              <a:gd name="connsiteX95" fmla="*/ 3551 w 10010"/>
              <a:gd name="connsiteY95" fmla="*/ 6199 h 9316"/>
              <a:gd name="connsiteX96" fmla="*/ 6199 w 10010"/>
              <a:gd name="connsiteY96" fmla="*/ 4848 h 9316"/>
              <a:gd name="connsiteX97" fmla="*/ 5288 w 10010"/>
              <a:gd name="connsiteY97" fmla="*/ 2406 h 9316"/>
              <a:gd name="connsiteX98" fmla="*/ 4745 w 10010"/>
              <a:gd name="connsiteY98" fmla="*/ 1679 h 9316"/>
              <a:gd name="connsiteX99" fmla="*/ 4745 w 10010"/>
              <a:gd name="connsiteY99" fmla="*/ 2926 h 9316"/>
              <a:gd name="connsiteX100" fmla="*/ 5597 w 10010"/>
              <a:gd name="connsiteY100" fmla="*/ 2354 h 9316"/>
              <a:gd name="connsiteX101" fmla="*/ 4820 w 10010"/>
              <a:gd name="connsiteY101" fmla="*/ 2268 h 9316"/>
              <a:gd name="connsiteX102" fmla="*/ 4612 w 10010"/>
              <a:gd name="connsiteY102" fmla="*/ 5229 h 9316"/>
              <a:gd name="connsiteX103" fmla="*/ 6124 w 10010"/>
              <a:gd name="connsiteY103" fmla="*/ 8294 h 9316"/>
              <a:gd name="connsiteX104" fmla="*/ 7084 w 10010"/>
              <a:gd name="connsiteY104" fmla="*/ 6961 h 9316"/>
              <a:gd name="connsiteX105" fmla="*/ 7118 w 10010"/>
              <a:gd name="connsiteY105" fmla="*/ 2718 h 9316"/>
              <a:gd name="connsiteX106" fmla="*/ 5046 w 10010"/>
              <a:gd name="connsiteY106" fmla="*/ 1471 h 9316"/>
              <a:gd name="connsiteX107" fmla="*/ 3617 w 10010"/>
              <a:gd name="connsiteY107" fmla="*/ 2909 h 9316"/>
              <a:gd name="connsiteX108" fmla="*/ 3676 w 10010"/>
              <a:gd name="connsiteY108" fmla="*/ 1246 h 9316"/>
              <a:gd name="connsiteX109" fmla="*/ 6433 w 10010"/>
              <a:gd name="connsiteY109" fmla="*/ 1038 h 9316"/>
              <a:gd name="connsiteX110" fmla="*/ 6115 w 10010"/>
              <a:gd name="connsiteY110" fmla="*/ 6978 h 9316"/>
              <a:gd name="connsiteX111" fmla="*/ 5305 w 10010"/>
              <a:gd name="connsiteY111" fmla="*/ 9298 h 9316"/>
              <a:gd name="connsiteX112" fmla="*/ 3926 w 10010"/>
              <a:gd name="connsiteY112" fmla="*/ 4779 h 9316"/>
              <a:gd name="connsiteX113" fmla="*/ 7853 w 10010"/>
              <a:gd name="connsiteY113" fmla="*/ 6077 h 9316"/>
              <a:gd name="connsiteX114" fmla="*/ 9541 w 10010"/>
              <a:gd name="connsiteY114" fmla="*/ 5038 h 9316"/>
              <a:gd name="connsiteX115" fmla="*/ 10010 w 10010"/>
              <a:gd name="connsiteY115" fmla="*/ 3999 h 9316"/>
              <a:gd name="connsiteX0" fmla="*/ 0 w 9900"/>
              <a:gd name="connsiteY0" fmla="*/ 9107 h 10000"/>
              <a:gd name="connsiteX1" fmla="*/ 3080 w 9900"/>
              <a:gd name="connsiteY1" fmla="*/ 5557 h 10000"/>
              <a:gd name="connsiteX2" fmla="*/ 5074 w 9900"/>
              <a:gd name="connsiteY2" fmla="*/ 6710 h 10000"/>
              <a:gd name="connsiteX3" fmla="*/ 6518 w 9900"/>
              <a:gd name="connsiteY3" fmla="*/ 5929 h 10000"/>
              <a:gd name="connsiteX4" fmla="*/ 6885 w 9900"/>
              <a:gd name="connsiteY4" fmla="*/ 4479 h 10000"/>
              <a:gd name="connsiteX5" fmla="*/ 6368 w 9900"/>
              <a:gd name="connsiteY5" fmla="*/ 2267 h 10000"/>
              <a:gd name="connsiteX6" fmla="*/ 5467 w 9900"/>
              <a:gd name="connsiteY6" fmla="*/ 3829 h 10000"/>
              <a:gd name="connsiteX7" fmla="*/ 5992 w 9900"/>
              <a:gd name="connsiteY7" fmla="*/ 5780 h 10000"/>
              <a:gd name="connsiteX8" fmla="*/ 6509 w 9900"/>
              <a:gd name="connsiteY8" fmla="*/ 7193 h 10000"/>
              <a:gd name="connsiteX9" fmla="*/ 5934 w 9900"/>
              <a:gd name="connsiteY9" fmla="*/ 8698 h 10000"/>
              <a:gd name="connsiteX10" fmla="*/ 4673 w 9900"/>
              <a:gd name="connsiteY10" fmla="*/ 8717 h 10000"/>
              <a:gd name="connsiteX11" fmla="*/ 4632 w 9900"/>
              <a:gd name="connsiteY11" fmla="*/ 4869 h 10000"/>
              <a:gd name="connsiteX12" fmla="*/ 5742 w 9900"/>
              <a:gd name="connsiteY12" fmla="*/ 3995 h 10000"/>
              <a:gd name="connsiteX13" fmla="*/ 5900 w 9900"/>
              <a:gd name="connsiteY13" fmla="*/ 1691 h 10000"/>
              <a:gd name="connsiteX14" fmla="*/ 4449 w 9900"/>
              <a:gd name="connsiteY14" fmla="*/ 1059 h 10000"/>
              <a:gd name="connsiteX15" fmla="*/ 4403 w 9900"/>
              <a:gd name="connsiteY15" fmla="*/ 2583 h 10000"/>
              <a:gd name="connsiteX16" fmla="*/ 4615 w 9900"/>
              <a:gd name="connsiteY16" fmla="*/ 4293 h 10000"/>
              <a:gd name="connsiteX17" fmla="*/ 5016 w 9900"/>
              <a:gd name="connsiteY17" fmla="*/ 8197 h 10000"/>
              <a:gd name="connsiteX18" fmla="*/ 4399 w 9900"/>
              <a:gd name="connsiteY18" fmla="*/ 9200 h 10000"/>
              <a:gd name="connsiteX19" fmla="*/ 3489 w 9900"/>
              <a:gd name="connsiteY19" fmla="*/ 7676 h 10000"/>
              <a:gd name="connsiteX20" fmla="*/ 3414 w 9900"/>
              <a:gd name="connsiteY20" fmla="*/ 5130 h 10000"/>
              <a:gd name="connsiteX21" fmla="*/ 3180 w 9900"/>
              <a:gd name="connsiteY21" fmla="*/ 3476 h 10000"/>
              <a:gd name="connsiteX22" fmla="*/ 3630 w 9900"/>
              <a:gd name="connsiteY22" fmla="*/ 1802 h 10000"/>
              <a:gd name="connsiteX23" fmla="*/ 4307 w 9900"/>
              <a:gd name="connsiteY23" fmla="*/ 854 h 10000"/>
              <a:gd name="connsiteX24" fmla="*/ 5133 w 9900"/>
              <a:gd name="connsiteY24" fmla="*/ 1970 h 10000"/>
              <a:gd name="connsiteX25" fmla="*/ 6201 w 9900"/>
              <a:gd name="connsiteY25" fmla="*/ 1226 h 10000"/>
              <a:gd name="connsiteX26" fmla="*/ 6935 w 9900"/>
              <a:gd name="connsiteY26" fmla="*/ 2620 h 10000"/>
              <a:gd name="connsiteX27" fmla="*/ 6643 w 9900"/>
              <a:gd name="connsiteY27" fmla="*/ 5000 h 10000"/>
              <a:gd name="connsiteX28" fmla="*/ 6735 w 9900"/>
              <a:gd name="connsiteY28" fmla="*/ 6858 h 10000"/>
              <a:gd name="connsiteX29" fmla="*/ 6068 w 9900"/>
              <a:gd name="connsiteY29" fmla="*/ 8215 h 10000"/>
              <a:gd name="connsiteX30" fmla="*/ 5099 w 9900"/>
              <a:gd name="connsiteY30" fmla="*/ 9572 h 10000"/>
              <a:gd name="connsiteX31" fmla="*/ 4173 w 9900"/>
              <a:gd name="connsiteY31" fmla="*/ 8642 h 10000"/>
              <a:gd name="connsiteX32" fmla="*/ 2986 w 9900"/>
              <a:gd name="connsiteY32" fmla="*/ 6249 h 10000"/>
              <a:gd name="connsiteX33" fmla="*/ 2963 w 9900"/>
              <a:gd name="connsiteY33" fmla="*/ 6114 h 10000"/>
              <a:gd name="connsiteX34" fmla="*/ 3013 w 9900"/>
              <a:gd name="connsiteY34" fmla="*/ 3959 h 10000"/>
              <a:gd name="connsiteX35" fmla="*/ 3881 w 9900"/>
              <a:gd name="connsiteY35" fmla="*/ 3233 h 10000"/>
              <a:gd name="connsiteX36" fmla="*/ 4165 w 9900"/>
              <a:gd name="connsiteY36" fmla="*/ 2211 h 10000"/>
              <a:gd name="connsiteX37" fmla="*/ 4615 w 9900"/>
              <a:gd name="connsiteY37" fmla="*/ 408 h 10000"/>
              <a:gd name="connsiteX38" fmla="*/ 5492 w 9900"/>
              <a:gd name="connsiteY38" fmla="*/ 278 h 10000"/>
              <a:gd name="connsiteX39" fmla="*/ 6151 w 9900"/>
              <a:gd name="connsiteY39" fmla="*/ 1523 h 10000"/>
              <a:gd name="connsiteX40" fmla="*/ 6668 w 9900"/>
              <a:gd name="connsiteY40" fmla="*/ 2100 h 10000"/>
              <a:gd name="connsiteX41" fmla="*/ 6318 w 9900"/>
              <a:gd name="connsiteY41" fmla="*/ 4683 h 10000"/>
              <a:gd name="connsiteX42" fmla="*/ 4966 w 9900"/>
              <a:gd name="connsiteY42" fmla="*/ 3939 h 10000"/>
              <a:gd name="connsiteX43" fmla="*/ 4065 w 9900"/>
              <a:gd name="connsiteY43" fmla="*/ 3680 h 10000"/>
              <a:gd name="connsiteX44" fmla="*/ 3739 w 9900"/>
              <a:gd name="connsiteY44" fmla="*/ 6543 h 10000"/>
              <a:gd name="connsiteX45" fmla="*/ 4640 w 9900"/>
              <a:gd name="connsiteY45" fmla="*/ 7397 h 10000"/>
              <a:gd name="connsiteX46" fmla="*/ 5558 w 9900"/>
              <a:gd name="connsiteY46" fmla="*/ 7341 h 10000"/>
              <a:gd name="connsiteX47" fmla="*/ 6584 w 9900"/>
              <a:gd name="connsiteY47" fmla="*/ 6357 h 10000"/>
              <a:gd name="connsiteX48" fmla="*/ 7077 w 9900"/>
              <a:gd name="connsiteY48" fmla="*/ 5260 h 10000"/>
              <a:gd name="connsiteX49" fmla="*/ 7146 w 9900"/>
              <a:gd name="connsiteY49" fmla="*/ 4795 h 10000"/>
              <a:gd name="connsiteX50" fmla="*/ 7146 w 9900"/>
              <a:gd name="connsiteY50" fmla="*/ 4795 h 10000"/>
              <a:gd name="connsiteX51" fmla="*/ 7153 w 9900"/>
              <a:gd name="connsiteY51" fmla="*/ 4729 h 10000"/>
              <a:gd name="connsiteX52" fmla="*/ 7144 w 9900"/>
              <a:gd name="connsiteY52" fmla="*/ 3773 h 10000"/>
              <a:gd name="connsiteX53" fmla="*/ 6068 w 9900"/>
              <a:gd name="connsiteY53" fmla="*/ 1840 h 10000"/>
              <a:gd name="connsiteX54" fmla="*/ 4749 w 9900"/>
              <a:gd name="connsiteY54" fmla="*/ 2769 h 10000"/>
              <a:gd name="connsiteX55" fmla="*/ 3881 w 9900"/>
              <a:gd name="connsiteY55" fmla="*/ 3568 h 10000"/>
              <a:gd name="connsiteX56" fmla="*/ 3247 w 9900"/>
              <a:gd name="connsiteY56" fmla="*/ 7862 h 10000"/>
              <a:gd name="connsiteX57" fmla="*/ 3730 w 9900"/>
              <a:gd name="connsiteY57" fmla="*/ 8921 h 10000"/>
              <a:gd name="connsiteX58" fmla="*/ 4690 w 9900"/>
              <a:gd name="connsiteY58" fmla="*/ 10000 h 10000"/>
              <a:gd name="connsiteX59" fmla="*/ 5842 w 9900"/>
              <a:gd name="connsiteY59" fmla="*/ 9107 h 10000"/>
              <a:gd name="connsiteX60" fmla="*/ 6385 w 9900"/>
              <a:gd name="connsiteY60" fmla="*/ 9107 h 10000"/>
              <a:gd name="connsiteX61" fmla="*/ 6877 w 9900"/>
              <a:gd name="connsiteY61" fmla="*/ 7936 h 10000"/>
              <a:gd name="connsiteX62" fmla="*/ 7052 w 9900"/>
              <a:gd name="connsiteY62" fmla="*/ 6337 h 10000"/>
              <a:gd name="connsiteX63" fmla="*/ 7370 w 9900"/>
              <a:gd name="connsiteY63" fmla="*/ 5092 h 10000"/>
              <a:gd name="connsiteX64" fmla="*/ 7261 w 9900"/>
              <a:gd name="connsiteY64" fmla="*/ 3959 h 10000"/>
              <a:gd name="connsiteX65" fmla="*/ 6326 w 9900"/>
              <a:gd name="connsiteY65" fmla="*/ 2973 h 10000"/>
              <a:gd name="connsiteX66" fmla="*/ 5058 w 9900"/>
              <a:gd name="connsiteY66" fmla="*/ 3047 h 10000"/>
              <a:gd name="connsiteX67" fmla="*/ 4106 w 9900"/>
              <a:gd name="connsiteY67" fmla="*/ 1784 h 10000"/>
              <a:gd name="connsiteX68" fmla="*/ 3163 w 9900"/>
              <a:gd name="connsiteY68" fmla="*/ 2676 h 10000"/>
              <a:gd name="connsiteX69" fmla="*/ 3044 w 9900"/>
              <a:gd name="connsiteY69" fmla="*/ 4823 h 10000"/>
              <a:gd name="connsiteX70" fmla="*/ 4140 w 9900"/>
              <a:gd name="connsiteY70" fmla="*/ 7936 h 10000"/>
              <a:gd name="connsiteX71" fmla="*/ 5683 w 9900"/>
              <a:gd name="connsiteY71" fmla="*/ 7769 h 10000"/>
              <a:gd name="connsiteX72" fmla="*/ 6651 w 9900"/>
              <a:gd name="connsiteY72" fmla="*/ 7769 h 10000"/>
              <a:gd name="connsiteX73" fmla="*/ 7261 w 9900"/>
              <a:gd name="connsiteY73" fmla="*/ 6393 h 10000"/>
              <a:gd name="connsiteX74" fmla="*/ 6109 w 9900"/>
              <a:gd name="connsiteY74" fmla="*/ 3698 h 10000"/>
              <a:gd name="connsiteX75" fmla="*/ 5016 w 9900"/>
              <a:gd name="connsiteY75" fmla="*/ 3420 h 10000"/>
              <a:gd name="connsiteX76" fmla="*/ 5258 w 9900"/>
              <a:gd name="connsiteY76" fmla="*/ 5854 h 10000"/>
              <a:gd name="connsiteX77" fmla="*/ 4556 w 9900"/>
              <a:gd name="connsiteY77" fmla="*/ 6096 h 10000"/>
              <a:gd name="connsiteX78" fmla="*/ 4065 w 9900"/>
              <a:gd name="connsiteY78" fmla="*/ 4404 h 10000"/>
              <a:gd name="connsiteX79" fmla="*/ 5016 w 9900"/>
              <a:gd name="connsiteY79" fmla="*/ 5036 h 10000"/>
              <a:gd name="connsiteX80" fmla="*/ 3605 w 9900"/>
              <a:gd name="connsiteY80" fmla="*/ 7490 h 10000"/>
              <a:gd name="connsiteX81" fmla="*/ 5233 w 9900"/>
              <a:gd name="connsiteY81" fmla="*/ 8476 h 10000"/>
              <a:gd name="connsiteX82" fmla="*/ 5600 w 9900"/>
              <a:gd name="connsiteY82" fmla="*/ 5427 h 10000"/>
              <a:gd name="connsiteX83" fmla="*/ 3655 w 9900"/>
              <a:gd name="connsiteY83" fmla="*/ 2490 h 10000"/>
              <a:gd name="connsiteX84" fmla="*/ 4248 w 9900"/>
              <a:gd name="connsiteY84" fmla="*/ 539 h 10000"/>
              <a:gd name="connsiteX85" fmla="*/ 6084 w 9900"/>
              <a:gd name="connsiteY85" fmla="*/ 948 h 10000"/>
              <a:gd name="connsiteX86" fmla="*/ 5467 w 9900"/>
              <a:gd name="connsiteY86" fmla="*/ 6040 h 10000"/>
              <a:gd name="connsiteX87" fmla="*/ 6310 w 9900"/>
              <a:gd name="connsiteY87" fmla="*/ 8586 h 10000"/>
              <a:gd name="connsiteX88" fmla="*/ 6101 w 9900"/>
              <a:gd name="connsiteY88" fmla="*/ 4107 h 10000"/>
              <a:gd name="connsiteX89" fmla="*/ 3789 w 9900"/>
              <a:gd name="connsiteY89" fmla="*/ 4851 h 10000"/>
              <a:gd name="connsiteX90" fmla="*/ 4323 w 9900"/>
              <a:gd name="connsiteY90" fmla="*/ 8438 h 10000"/>
              <a:gd name="connsiteX91" fmla="*/ 5550 w 9900"/>
              <a:gd name="connsiteY91" fmla="*/ 9721 h 10000"/>
              <a:gd name="connsiteX92" fmla="*/ 6877 w 9900"/>
              <a:gd name="connsiteY92" fmla="*/ 6543 h 10000"/>
              <a:gd name="connsiteX93" fmla="*/ 6134 w 9900"/>
              <a:gd name="connsiteY93" fmla="*/ 2564 h 10000"/>
              <a:gd name="connsiteX94" fmla="*/ 3998 w 9900"/>
              <a:gd name="connsiteY94" fmla="*/ 1467 h 10000"/>
              <a:gd name="connsiteX95" fmla="*/ 3547 w 9900"/>
              <a:gd name="connsiteY95" fmla="*/ 6654 h 10000"/>
              <a:gd name="connsiteX96" fmla="*/ 6193 w 9900"/>
              <a:gd name="connsiteY96" fmla="*/ 5204 h 10000"/>
              <a:gd name="connsiteX97" fmla="*/ 5283 w 9900"/>
              <a:gd name="connsiteY97" fmla="*/ 2583 h 10000"/>
              <a:gd name="connsiteX98" fmla="*/ 4740 w 9900"/>
              <a:gd name="connsiteY98" fmla="*/ 1802 h 10000"/>
              <a:gd name="connsiteX99" fmla="*/ 4740 w 9900"/>
              <a:gd name="connsiteY99" fmla="*/ 3141 h 10000"/>
              <a:gd name="connsiteX100" fmla="*/ 5591 w 9900"/>
              <a:gd name="connsiteY100" fmla="*/ 2527 h 10000"/>
              <a:gd name="connsiteX101" fmla="*/ 4815 w 9900"/>
              <a:gd name="connsiteY101" fmla="*/ 2435 h 10000"/>
              <a:gd name="connsiteX102" fmla="*/ 4607 w 9900"/>
              <a:gd name="connsiteY102" fmla="*/ 5613 h 10000"/>
              <a:gd name="connsiteX103" fmla="*/ 6118 w 9900"/>
              <a:gd name="connsiteY103" fmla="*/ 8903 h 10000"/>
              <a:gd name="connsiteX104" fmla="*/ 7077 w 9900"/>
              <a:gd name="connsiteY104" fmla="*/ 7472 h 10000"/>
              <a:gd name="connsiteX105" fmla="*/ 7111 w 9900"/>
              <a:gd name="connsiteY105" fmla="*/ 2918 h 10000"/>
              <a:gd name="connsiteX106" fmla="*/ 5041 w 9900"/>
              <a:gd name="connsiteY106" fmla="*/ 1579 h 10000"/>
              <a:gd name="connsiteX107" fmla="*/ 3613 w 9900"/>
              <a:gd name="connsiteY107" fmla="*/ 3123 h 10000"/>
              <a:gd name="connsiteX108" fmla="*/ 3672 w 9900"/>
              <a:gd name="connsiteY108" fmla="*/ 1337 h 10000"/>
              <a:gd name="connsiteX109" fmla="*/ 6427 w 9900"/>
              <a:gd name="connsiteY109" fmla="*/ 1114 h 10000"/>
              <a:gd name="connsiteX110" fmla="*/ 6109 w 9900"/>
              <a:gd name="connsiteY110" fmla="*/ 7490 h 10000"/>
              <a:gd name="connsiteX111" fmla="*/ 5300 w 9900"/>
              <a:gd name="connsiteY111" fmla="*/ 9981 h 10000"/>
              <a:gd name="connsiteX112" fmla="*/ 3922 w 9900"/>
              <a:gd name="connsiteY112" fmla="*/ 5130 h 10000"/>
              <a:gd name="connsiteX113" fmla="*/ 7845 w 9900"/>
              <a:gd name="connsiteY113" fmla="*/ 6523 h 10000"/>
              <a:gd name="connsiteX114" fmla="*/ 9531 w 9900"/>
              <a:gd name="connsiteY114" fmla="*/ 5408 h 10000"/>
              <a:gd name="connsiteX115" fmla="*/ 9900 w 9900"/>
              <a:gd name="connsiteY115" fmla="*/ 453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900" h="10000">
                <a:moveTo>
                  <a:pt x="0" y="9107"/>
                </a:moveTo>
                <a:cubicBezTo>
                  <a:pt x="1027" y="5278"/>
                  <a:pt x="2666" y="5404"/>
                  <a:pt x="3080" y="5557"/>
                </a:cubicBezTo>
                <a:cubicBezTo>
                  <a:pt x="3912" y="5868"/>
                  <a:pt x="4142" y="6593"/>
                  <a:pt x="5074" y="6710"/>
                </a:cubicBezTo>
                <a:cubicBezTo>
                  <a:pt x="6036" y="6826"/>
                  <a:pt x="6416" y="6134"/>
                  <a:pt x="6518" y="5929"/>
                </a:cubicBezTo>
                <a:cubicBezTo>
                  <a:pt x="6599" y="5766"/>
                  <a:pt x="6841" y="5269"/>
                  <a:pt x="6885" y="4479"/>
                </a:cubicBezTo>
                <a:cubicBezTo>
                  <a:pt x="6931" y="3680"/>
                  <a:pt x="6781" y="2481"/>
                  <a:pt x="6368" y="2267"/>
                </a:cubicBezTo>
                <a:cubicBezTo>
                  <a:pt x="5940" y="2044"/>
                  <a:pt x="5494" y="3020"/>
                  <a:pt x="5467" y="3829"/>
                </a:cubicBezTo>
                <a:cubicBezTo>
                  <a:pt x="5448" y="4410"/>
                  <a:pt x="5648" y="4911"/>
                  <a:pt x="5992" y="5780"/>
                </a:cubicBezTo>
                <a:cubicBezTo>
                  <a:pt x="6335" y="6640"/>
                  <a:pt x="6500" y="6752"/>
                  <a:pt x="6509" y="7193"/>
                </a:cubicBezTo>
                <a:cubicBezTo>
                  <a:pt x="6528" y="7987"/>
                  <a:pt x="6009" y="8610"/>
                  <a:pt x="5934" y="8698"/>
                </a:cubicBezTo>
                <a:cubicBezTo>
                  <a:pt x="5880" y="8763"/>
                  <a:pt x="5168" y="9558"/>
                  <a:pt x="4673" y="8717"/>
                </a:cubicBezTo>
                <a:cubicBezTo>
                  <a:pt x="4146" y="7820"/>
                  <a:pt x="4232" y="5673"/>
                  <a:pt x="4632" y="4869"/>
                </a:cubicBezTo>
                <a:cubicBezTo>
                  <a:pt x="4974" y="4186"/>
                  <a:pt x="5400" y="4771"/>
                  <a:pt x="5742" y="3995"/>
                </a:cubicBezTo>
                <a:cubicBezTo>
                  <a:pt x="5990" y="3434"/>
                  <a:pt x="6074" y="2425"/>
                  <a:pt x="5900" y="1691"/>
                </a:cubicBezTo>
                <a:cubicBezTo>
                  <a:pt x="5614" y="478"/>
                  <a:pt x="4726" y="376"/>
                  <a:pt x="4449" y="1059"/>
                </a:cubicBezTo>
                <a:cubicBezTo>
                  <a:pt x="4323" y="1371"/>
                  <a:pt x="4359" y="1876"/>
                  <a:pt x="4403" y="2583"/>
                </a:cubicBezTo>
                <a:cubicBezTo>
                  <a:pt x="4451" y="3392"/>
                  <a:pt x="4556" y="3967"/>
                  <a:pt x="4615" y="4293"/>
                </a:cubicBezTo>
                <a:cubicBezTo>
                  <a:pt x="4989" y="6379"/>
                  <a:pt x="5177" y="7425"/>
                  <a:pt x="5016" y="8197"/>
                </a:cubicBezTo>
                <a:cubicBezTo>
                  <a:pt x="4901" y="8740"/>
                  <a:pt x="4650" y="9149"/>
                  <a:pt x="4399" y="9200"/>
                </a:cubicBezTo>
                <a:cubicBezTo>
                  <a:pt x="3998" y="9280"/>
                  <a:pt x="3628" y="8438"/>
                  <a:pt x="3489" y="7676"/>
                </a:cubicBezTo>
                <a:cubicBezTo>
                  <a:pt x="3322" y="6766"/>
                  <a:pt x="3567" y="6439"/>
                  <a:pt x="3414" y="5130"/>
                </a:cubicBezTo>
                <a:cubicBezTo>
                  <a:pt x="3307" y="4214"/>
                  <a:pt x="3155" y="4103"/>
                  <a:pt x="3180" y="3476"/>
                </a:cubicBezTo>
                <a:cubicBezTo>
                  <a:pt x="3209" y="2750"/>
                  <a:pt x="3439" y="2235"/>
                  <a:pt x="3630" y="1802"/>
                </a:cubicBezTo>
                <a:cubicBezTo>
                  <a:pt x="3864" y="1277"/>
                  <a:pt x="4056" y="850"/>
                  <a:pt x="4307" y="854"/>
                </a:cubicBezTo>
                <a:cubicBezTo>
                  <a:pt x="4680" y="864"/>
                  <a:pt x="4728" y="1826"/>
                  <a:pt x="5133" y="1970"/>
                </a:cubicBezTo>
                <a:cubicBezTo>
                  <a:pt x="5566" y="2123"/>
                  <a:pt x="5733" y="1100"/>
                  <a:pt x="6201" y="1226"/>
                </a:cubicBezTo>
                <a:cubicBezTo>
                  <a:pt x="6528" y="1315"/>
                  <a:pt x="6862" y="1928"/>
                  <a:pt x="6935" y="2620"/>
                </a:cubicBezTo>
                <a:cubicBezTo>
                  <a:pt x="7023" y="3452"/>
                  <a:pt x="6664" y="3745"/>
                  <a:pt x="6643" y="5000"/>
                </a:cubicBezTo>
                <a:cubicBezTo>
                  <a:pt x="6626" y="5970"/>
                  <a:pt x="6837" y="6194"/>
                  <a:pt x="6735" y="6858"/>
                </a:cubicBezTo>
                <a:cubicBezTo>
                  <a:pt x="6685" y="7188"/>
                  <a:pt x="6601" y="7341"/>
                  <a:pt x="6068" y="8215"/>
                </a:cubicBezTo>
                <a:cubicBezTo>
                  <a:pt x="5310" y="9456"/>
                  <a:pt x="5233" y="9549"/>
                  <a:pt x="5099" y="9572"/>
                </a:cubicBezTo>
                <a:cubicBezTo>
                  <a:pt x="4924" y="9605"/>
                  <a:pt x="4673" y="9284"/>
                  <a:pt x="4173" y="8642"/>
                </a:cubicBezTo>
                <a:cubicBezTo>
                  <a:pt x="3513" y="7802"/>
                  <a:pt x="3144" y="7114"/>
                  <a:pt x="2986" y="6249"/>
                </a:cubicBezTo>
                <a:cubicBezTo>
                  <a:pt x="2973" y="6180"/>
                  <a:pt x="2965" y="6124"/>
                  <a:pt x="2963" y="6114"/>
                </a:cubicBezTo>
                <a:cubicBezTo>
                  <a:pt x="2871" y="5529"/>
                  <a:pt x="2808" y="4498"/>
                  <a:pt x="3013" y="3959"/>
                </a:cubicBezTo>
                <a:cubicBezTo>
                  <a:pt x="3230" y="3387"/>
                  <a:pt x="3549" y="3893"/>
                  <a:pt x="3881" y="3233"/>
                </a:cubicBezTo>
                <a:cubicBezTo>
                  <a:pt x="3950" y="3095"/>
                  <a:pt x="4023" y="2797"/>
                  <a:pt x="4165" y="2211"/>
                </a:cubicBezTo>
                <a:cubicBezTo>
                  <a:pt x="4488" y="873"/>
                  <a:pt x="4461" y="664"/>
                  <a:pt x="4615" y="408"/>
                </a:cubicBezTo>
                <a:cubicBezTo>
                  <a:pt x="4861" y="4"/>
                  <a:pt x="5237" y="32"/>
                  <a:pt x="5492" y="278"/>
                </a:cubicBezTo>
                <a:cubicBezTo>
                  <a:pt x="5788" y="567"/>
                  <a:pt x="5760" y="1004"/>
                  <a:pt x="6151" y="1523"/>
                </a:cubicBezTo>
                <a:cubicBezTo>
                  <a:pt x="6456" y="1928"/>
                  <a:pt x="6566" y="1788"/>
                  <a:pt x="6668" y="2100"/>
                </a:cubicBezTo>
                <a:cubicBezTo>
                  <a:pt x="6883" y="2755"/>
                  <a:pt x="6704" y="4302"/>
                  <a:pt x="6318" y="4683"/>
                </a:cubicBezTo>
                <a:cubicBezTo>
                  <a:pt x="6072" y="4925"/>
                  <a:pt x="5909" y="4535"/>
                  <a:pt x="4966" y="3939"/>
                </a:cubicBezTo>
                <a:cubicBezTo>
                  <a:pt x="4288" y="3512"/>
                  <a:pt x="4156" y="3578"/>
                  <a:pt x="4065" y="3680"/>
                </a:cubicBezTo>
                <a:cubicBezTo>
                  <a:pt x="3678" y="4103"/>
                  <a:pt x="3477" y="5655"/>
                  <a:pt x="3739" y="6543"/>
                </a:cubicBezTo>
                <a:cubicBezTo>
                  <a:pt x="3914" y="7133"/>
                  <a:pt x="4246" y="7253"/>
                  <a:pt x="4640" y="7397"/>
                </a:cubicBezTo>
                <a:cubicBezTo>
                  <a:pt x="4730" y="7430"/>
                  <a:pt x="5093" y="7550"/>
                  <a:pt x="5558" y="7341"/>
                </a:cubicBezTo>
                <a:cubicBezTo>
                  <a:pt x="6040" y="7128"/>
                  <a:pt x="6354" y="6682"/>
                  <a:pt x="6584" y="6357"/>
                </a:cubicBezTo>
                <a:cubicBezTo>
                  <a:pt x="6841" y="5994"/>
                  <a:pt x="6992" y="5678"/>
                  <a:pt x="7077" y="5260"/>
                </a:cubicBezTo>
                <a:cubicBezTo>
                  <a:pt x="7121" y="5050"/>
                  <a:pt x="7142" y="4841"/>
                  <a:pt x="7146" y="4795"/>
                </a:cubicBezTo>
                <a:lnTo>
                  <a:pt x="7146" y="4795"/>
                </a:lnTo>
                <a:cubicBezTo>
                  <a:pt x="7153" y="4763"/>
                  <a:pt x="7153" y="4729"/>
                  <a:pt x="7153" y="4729"/>
                </a:cubicBezTo>
                <a:cubicBezTo>
                  <a:pt x="7155" y="4702"/>
                  <a:pt x="7167" y="4019"/>
                  <a:pt x="7144" y="3773"/>
                </a:cubicBezTo>
                <a:cubicBezTo>
                  <a:pt x="7100" y="3289"/>
                  <a:pt x="6695" y="2002"/>
                  <a:pt x="6068" y="1840"/>
                </a:cubicBezTo>
                <a:cubicBezTo>
                  <a:pt x="5898" y="1798"/>
                  <a:pt x="5806" y="1858"/>
                  <a:pt x="4749" y="2769"/>
                </a:cubicBezTo>
                <a:cubicBezTo>
                  <a:pt x="4213" y="3229"/>
                  <a:pt x="3945" y="3462"/>
                  <a:pt x="3881" y="3568"/>
                </a:cubicBezTo>
                <a:cubicBezTo>
                  <a:pt x="3289" y="4544"/>
                  <a:pt x="2944" y="6584"/>
                  <a:pt x="3247" y="7862"/>
                </a:cubicBezTo>
                <a:cubicBezTo>
                  <a:pt x="3337" y="8247"/>
                  <a:pt x="3468" y="8470"/>
                  <a:pt x="3730" y="8921"/>
                </a:cubicBezTo>
                <a:cubicBezTo>
                  <a:pt x="4079" y="9521"/>
                  <a:pt x="4349" y="9986"/>
                  <a:pt x="4690" y="10000"/>
                </a:cubicBezTo>
                <a:cubicBezTo>
                  <a:pt x="5177" y="10023"/>
                  <a:pt x="5254" y="9112"/>
                  <a:pt x="5842" y="9107"/>
                </a:cubicBezTo>
                <a:cubicBezTo>
                  <a:pt x="6097" y="9107"/>
                  <a:pt x="6189" y="9274"/>
                  <a:pt x="6385" y="9107"/>
                </a:cubicBezTo>
                <a:cubicBezTo>
                  <a:pt x="6685" y="8851"/>
                  <a:pt x="6831" y="8150"/>
                  <a:pt x="6877" y="7936"/>
                </a:cubicBezTo>
                <a:cubicBezTo>
                  <a:pt x="7025" y="7229"/>
                  <a:pt x="6902" y="7063"/>
                  <a:pt x="7052" y="6337"/>
                </a:cubicBezTo>
                <a:cubicBezTo>
                  <a:pt x="7190" y="5673"/>
                  <a:pt x="7332" y="5627"/>
                  <a:pt x="7370" y="5092"/>
                </a:cubicBezTo>
                <a:cubicBezTo>
                  <a:pt x="7412" y="4512"/>
                  <a:pt x="7282" y="4033"/>
                  <a:pt x="7261" y="3959"/>
                </a:cubicBezTo>
                <a:cubicBezTo>
                  <a:pt x="7054" y="3215"/>
                  <a:pt x="6628" y="3067"/>
                  <a:pt x="6326" y="2973"/>
                </a:cubicBezTo>
                <a:cubicBezTo>
                  <a:pt x="5629" y="2755"/>
                  <a:pt x="5518" y="3359"/>
                  <a:pt x="5058" y="3047"/>
                </a:cubicBezTo>
                <a:cubicBezTo>
                  <a:pt x="4556" y="2708"/>
                  <a:pt x="4556" y="1914"/>
                  <a:pt x="4106" y="1784"/>
                </a:cubicBezTo>
                <a:cubicBezTo>
                  <a:pt x="3772" y="1686"/>
                  <a:pt x="3378" y="2012"/>
                  <a:pt x="3163" y="2676"/>
                </a:cubicBezTo>
                <a:cubicBezTo>
                  <a:pt x="2923" y="3420"/>
                  <a:pt x="2998" y="4293"/>
                  <a:pt x="3044" y="4823"/>
                </a:cubicBezTo>
                <a:cubicBezTo>
                  <a:pt x="3149" y="6012"/>
                  <a:pt x="3526" y="7481"/>
                  <a:pt x="4140" y="7936"/>
                </a:cubicBezTo>
                <a:cubicBezTo>
                  <a:pt x="4634" y="8303"/>
                  <a:pt x="4717" y="7597"/>
                  <a:pt x="5683" y="7769"/>
                </a:cubicBezTo>
                <a:cubicBezTo>
                  <a:pt x="6134" y="7848"/>
                  <a:pt x="6339" y="8043"/>
                  <a:pt x="6651" y="7769"/>
                </a:cubicBezTo>
                <a:cubicBezTo>
                  <a:pt x="6693" y="7732"/>
                  <a:pt x="7199" y="7271"/>
                  <a:pt x="7261" y="6393"/>
                </a:cubicBezTo>
                <a:cubicBezTo>
                  <a:pt x="7366" y="4967"/>
                  <a:pt x="6205" y="3791"/>
                  <a:pt x="6109" y="3698"/>
                </a:cubicBezTo>
                <a:cubicBezTo>
                  <a:pt x="5783" y="3378"/>
                  <a:pt x="5166" y="2950"/>
                  <a:pt x="5016" y="3420"/>
                </a:cubicBezTo>
                <a:cubicBezTo>
                  <a:pt x="4843" y="3959"/>
                  <a:pt x="5457" y="5162"/>
                  <a:pt x="5258" y="5854"/>
                </a:cubicBezTo>
                <a:cubicBezTo>
                  <a:pt x="5139" y="6268"/>
                  <a:pt x="4790" y="6291"/>
                  <a:pt x="4556" y="6096"/>
                </a:cubicBezTo>
                <a:cubicBezTo>
                  <a:pt x="4177" y="5775"/>
                  <a:pt x="3954" y="4735"/>
                  <a:pt x="4065" y="4404"/>
                </a:cubicBezTo>
                <a:cubicBezTo>
                  <a:pt x="4207" y="3981"/>
                  <a:pt x="4976" y="4446"/>
                  <a:pt x="5016" y="5036"/>
                </a:cubicBezTo>
                <a:cubicBezTo>
                  <a:pt x="5072" y="5887"/>
                  <a:pt x="3576" y="6495"/>
                  <a:pt x="3605" y="7490"/>
                </a:cubicBezTo>
                <a:cubicBezTo>
                  <a:pt x="3628" y="8285"/>
                  <a:pt x="4623" y="9390"/>
                  <a:pt x="5233" y="8476"/>
                </a:cubicBezTo>
                <a:cubicBezTo>
                  <a:pt x="5650" y="7848"/>
                  <a:pt x="5792" y="6421"/>
                  <a:pt x="5600" y="5427"/>
                </a:cubicBezTo>
                <a:cubicBezTo>
                  <a:pt x="5233" y="3522"/>
                  <a:pt x="3772" y="3921"/>
                  <a:pt x="3655" y="2490"/>
                </a:cubicBezTo>
                <a:cubicBezTo>
                  <a:pt x="3576" y="1519"/>
                  <a:pt x="4190" y="623"/>
                  <a:pt x="4248" y="539"/>
                </a:cubicBezTo>
                <a:cubicBezTo>
                  <a:pt x="4891" y="-381"/>
                  <a:pt x="5854" y="-33"/>
                  <a:pt x="6084" y="948"/>
                </a:cubicBezTo>
                <a:cubicBezTo>
                  <a:pt x="6377" y="2197"/>
                  <a:pt x="5283" y="3628"/>
                  <a:pt x="5467" y="6040"/>
                </a:cubicBezTo>
                <a:cubicBezTo>
                  <a:pt x="5573" y="7453"/>
                  <a:pt x="6084" y="8740"/>
                  <a:pt x="6310" y="8586"/>
                </a:cubicBezTo>
                <a:cubicBezTo>
                  <a:pt x="6601" y="8387"/>
                  <a:pt x="6793" y="5478"/>
                  <a:pt x="6101" y="4107"/>
                </a:cubicBezTo>
                <a:cubicBezTo>
                  <a:pt x="5425" y="2769"/>
                  <a:pt x="4108" y="3294"/>
                  <a:pt x="3789" y="4851"/>
                </a:cubicBezTo>
                <a:cubicBezTo>
                  <a:pt x="3526" y="6134"/>
                  <a:pt x="4016" y="7736"/>
                  <a:pt x="4323" y="8438"/>
                </a:cubicBezTo>
                <a:cubicBezTo>
                  <a:pt x="4478" y="8791"/>
                  <a:pt x="4932" y="9841"/>
                  <a:pt x="5550" y="9721"/>
                </a:cubicBezTo>
                <a:cubicBezTo>
                  <a:pt x="6262" y="9581"/>
                  <a:pt x="6770" y="7973"/>
                  <a:pt x="6877" y="6543"/>
                </a:cubicBezTo>
                <a:cubicBezTo>
                  <a:pt x="7040" y="4376"/>
                  <a:pt x="6266" y="2830"/>
                  <a:pt x="6134" y="2564"/>
                </a:cubicBezTo>
                <a:cubicBezTo>
                  <a:pt x="6049" y="2393"/>
                  <a:pt x="4934" y="228"/>
                  <a:pt x="3998" y="1467"/>
                </a:cubicBezTo>
                <a:cubicBezTo>
                  <a:pt x="3192" y="2532"/>
                  <a:pt x="3027" y="5436"/>
                  <a:pt x="3547" y="6654"/>
                </a:cubicBezTo>
                <a:cubicBezTo>
                  <a:pt x="4236" y="8266"/>
                  <a:pt x="6078" y="6826"/>
                  <a:pt x="6193" y="5204"/>
                </a:cubicBezTo>
                <a:cubicBezTo>
                  <a:pt x="6237" y="4600"/>
                  <a:pt x="5913" y="3927"/>
                  <a:pt x="5283" y="2583"/>
                </a:cubicBezTo>
                <a:cubicBezTo>
                  <a:pt x="4911" y="1788"/>
                  <a:pt x="4797" y="1733"/>
                  <a:pt x="4740" y="1802"/>
                </a:cubicBezTo>
                <a:cubicBezTo>
                  <a:pt x="4604" y="1970"/>
                  <a:pt x="4573" y="2816"/>
                  <a:pt x="4740" y="3141"/>
                </a:cubicBezTo>
                <a:cubicBezTo>
                  <a:pt x="4989" y="3624"/>
                  <a:pt x="5612" y="2834"/>
                  <a:pt x="5591" y="2527"/>
                </a:cubicBezTo>
                <a:cubicBezTo>
                  <a:pt x="5575" y="2277"/>
                  <a:pt x="5102" y="2044"/>
                  <a:pt x="4815" y="2435"/>
                </a:cubicBezTo>
                <a:cubicBezTo>
                  <a:pt x="4409" y="2987"/>
                  <a:pt x="4497" y="4725"/>
                  <a:pt x="4607" y="5613"/>
                </a:cubicBezTo>
                <a:cubicBezTo>
                  <a:pt x="4776" y="6979"/>
                  <a:pt x="5338" y="9043"/>
                  <a:pt x="6118" y="8903"/>
                </a:cubicBezTo>
                <a:cubicBezTo>
                  <a:pt x="6647" y="8810"/>
                  <a:pt x="6988" y="7760"/>
                  <a:pt x="7077" y="7472"/>
                </a:cubicBezTo>
                <a:cubicBezTo>
                  <a:pt x="7474" y="6217"/>
                  <a:pt x="7557" y="4288"/>
                  <a:pt x="7111" y="2918"/>
                </a:cubicBezTo>
                <a:cubicBezTo>
                  <a:pt x="6587" y="1310"/>
                  <a:pt x="5593" y="1277"/>
                  <a:pt x="5041" y="1579"/>
                </a:cubicBezTo>
                <a:cubicBezTo>
                  <a:pt x="4238" y="2021"/>
                  <a:pt x="3837" y="3456"/>
                  <a:pt x="3613" y="3123"/>
                </a:cubicBezTo>
                <a:cubicBezTo>
                  <a:pt x="3460" y="2890"/>
                  <a:pt x="3491" y="1960"/>
                  <a:pt x="3672" y="1337"/>
                </a:cubicBezTo>
                <a:cubicBezTo>
                  <a:pt x="4133" y="-251"/>
                  <a:pt x="5773" y="-544"/>
                  <a:pt x="6427" y="1114"/>
                </a:cubicBezTo>
                <a:cubicBezTo>
                  <a:pt x="7031" y="2648"/>
                  <a:pt x="6541" y="5222"/>
                  <a:pt x="6109" y="7490"/>
                </a:cubicBezTo>
                <a:cubicBezTo>
                  <a:pt x="5857" y="8810"/>
                  <a:pt x="5654" y="9883"/>
                  <a:pt x="5300" y="9981"/>
                </a:cubicBezTo>
                <a:cubicBezTo>
                  <a:pt x="4563" y="10190"/>
                  <a:pt x="3551" y="6086"/>
                  <a:pt x="3922" y="5130"/>
                </a:cubicBezTo>
                <a:cubicBezTo>
                  <a:pt x="4275" y="4219"/>
                  <a:pt x="5712" y="6543"/>
                  <a:pt x="7845" y="6523"/>
                </a:cubicBezTo>
                <a:cubicBezTo>
                  <a:pt x="8294" y="6519"/>
                  <a:pt x="8963" y="6413"/>
                  <a:pt x="9531" y="5408"/>
                </a:cubicBezTo>
                <a:cubicBezTo>
                  <a:pt x="9754" y="5013"/>
                  <a:pt x="9812" y="4829"/>
                  <a:pt x="9900" y="4536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9DF06EE-FC93-4880-8B82-8A588624B6BD}"/>
              </a:ext>
            </a:extLst>
          </p:cNvPr>
          <p:cNvSpPr>
            <a:spLocks/>
          </p:cNvSpPr>
          <p:nvPr/>
        </p:nvSpPr>
        <p:spPr bwMode="auto">
          <a:xfrm>
            <a:off x="1202749" y="3646072"/>
            <a:ext cx="2139042" cy="2754735"/>
          </a:xfrm>
          <a:custGeom>
            <a:avLst/>
            <a:gdLst>
              <a:gd name="T0" fmla="*/ 1406 w 1411"/>
              <a:gd name="T1" fmla="*/ 919 h 1818"/>
              <a:gd name="T2" fmla="*/ 1378 w 1411"/>
              <a:gd name="T3" fmla="*/ 845 h 1818"/>
              <a:gd name="T4" fmla="*/ 1291 w 1411"/>
              <a:gd name="T5" fmla="*/ 682 h 1818"/>
              <a:gd name="T6" fmla="*/ 1263 w 1411"/>
              <a:gd name="T7" fmla="*/ 591 h 1818"/>
              <a:gd name="T8" fmla="*/ 1248 w 1411"/>
              <a:gd name="T9" fmla="*/ 466 h 1818"/>
              <a:gd name="T10" fmla="*/ 1192 w 1411"/>
              <a:gd name="T11" fmla="*/ 298 h 1818"/>
              <a:gd name="T12" fmla="*/ 1064 w 1411"/>
              <a:gd name="T13" fmla="*/ 135 h 1818"/>
              <a:gd name="T14" fmla="*/ 749 w 1411"/>
              <a:gd name="T15" fmla="*/ 10 h 1818"/>
              <a:gd name="T16" fmla="*/ 573 w 1411"/>
              <a:gd name="T17" fmla="*/ 8 h 1818"/>
              <a:gd name="T18" fmla="*/ 441 w 1411"/>
              <a:gd name="T19" fmla="*/ 25 h 1818"/>
              <a:gd name="T20" fmla="*/ 311 w 1411"/>
              <a:gd name="T21" fmla="*/ 69 h 1818"/>
              <a:gd name="T22" fmla="*/ 163 w 1411"/>
              <a:gd name="T23" fmla="*/ 160 h 1818"/>
              <a:gd name="T24" fmla="*/ 39 w 1411"/>
              <a:gd name="T25" fmla="*/ 351 h 1818"/>
              <a:gd name="T26" fmla="*/ 5 w 1411"/>
              <a:gd name="T27" fmla="*/ 514 h 1818"/>
              <a:gd name="T28" fmla="*/ 23 w 1411"/>
              <a:gd name="T29" fmla="*/ 749 h 1818"/>
              <a:gd name="T30" fmla="*/ 72 w 1411"/>
              <a:gd name="T31" fmla="*/ 899 h 1818"/>
              <a:gd name="T32" fmla="*/ 194 w 1411"/>
              <a:gd name="T33" fmla="*/ 1108 h 1818"/>
              <a:gd name="T34" fmla="*/ 201 w 1411"/>
              <a:gd name="T35" fmla="*/ 1123 h 1818"/>
              <a:gd name="T36" fmla="*/ 204 w 1411"/>
              <a:gd name="T37" fmla="*/ 1215 h 1818"/>
              <a:gd name="T38" fmla="*/ 199 w 1411"/>
              <a:gd name="T39" fmla="*/ 1474 h 1818"/>
              <a:gd name="T40" fmla="*/ 209 w 1411"/>
              <a:gd name="T41" fmla="*/ 1492 h 1818"/>
              <a:gd name="T42" fmla="*/ 334 w 1411"/>
              <a:gd name="T43" fmla="*/ 1551 h 1818"/>
              <a:gd name="T44" fmla="*/ 423 w 1411"/>
              <a:gd name="T45" fmla="*/ 1594 h 1818"/>
              <a:gd name="T46" fmla="*/ 553 w 1411"/>
              <a:gd name="T47" fmla="*/ 1658 h 1818"/>
              <a:gd name="T48" fmla="*/ 680 w 1411"/>
              <a:gd name="T49" fmla="*/ 1719 h 1818"/>
              <a:gd name="T50" fmla="*/ 833 w 1411"/>
              <a:gd name="T51" fmla="*/ 1790 h 1818"/>
              <a:gd name="T52" fmla="*/ 889 w 1411"/>
              <a:gd name="T53" fmla="*/ 1818 h 1818"/>
              <a:gd name="T54" fmla="*/ 955 w 1411"/>
              <a:gd name="T55" fmla="*/ 1431 h 1818"/>
              <a:gd name="T56" fmla="*/ 965 w 1411"/>
              <a:gd name="T57" fmla="*/ 1434 h 1818"/>
              <a:gd name="T58" fmla="*/ 1080 w 1411"/>
              <a:gd name="T59" fmla="*/ 1446 h 1818"/>
              <a:gd name="T60" fmla="*/ 1240 w 1411"/>
              <a:gd name="T61" fmla="*/ 1439 h 1818"/>
              <a:gd name="T62" fmla="*/ 1266 w 1411"/>
              <a:gd name="T63" fmla="*/ 1426 h 1818"/>
              <a:gd name="T64" fmla="*/ 1283 w 1411"/>
              <a:gd name="T65" fmla="*/ 1357 h 1818"/>
              <a:gd name="T66" fmla="*/ 1255 w 1411"/>
              <a:gd name="T67" fmla="*/ 1273 h 1818"/>
              <a:gd name="T68" fmla="*/ 1255 w 1411"/>
              <a:gd name="T69" fmla="*/ 1260 h 1818"/>
              <a:gd name="T70" fmla="*/ 1281 w 1411"/>
              <a:gd name="T71" fmla="*/ 1187 h 1818"/>
              <a:gd name="T72" fmla="*/ 1276 w 1411"/>
              <a:gd name="T73" fmla="*/ 1169 h 1818"/>
              <a:gd name="T74" fmla="*/ 1235 w 1411"/>
              <a:gd name="T75" fmla="*/ 1131 h 1818"/>
              <a:gd name="T76" fmla="*/ 1240 w 1411"/>
              <a:gd name="T77" fmla="*/ 1123 h 1818"/>
              <a:gd name="T78" fmla="*/ 1291 w 1411"/>
              <a:gd name="T79" fmla="*/ 1090 h 1818"/>
              <a:gd name="T80" fmla="*/ 1296 w 1411"/>
              <a:gd name="T81" fmla="*/ 1077 h 1818"/>
              <a:gd name="T82" fmla="*/ 1291 w 1411"/>
              <a:gd name="T83" fmla="*/ 1039 h 1818"/>
              <a:gd name="T84" fmla="*/ 1283 w 1411"/>
              <a:gd name="T85" fmla="*/ 980 h 1818"/>
              <a:gd name="T86" fmla="*/ 1370 w 1411"/>
              <a:gd name="T87" fmla="*/ 970 h 1818"/>
              <a:gd name="T88" fmla="*/ 1406 w 1411"/>
              <a:gd name="T89" fmla="*/ 919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11" h="1818">
                <a:moveTo>
                  <a:pt x="1406" y="919"/>
                </a:moveTo>
                <a:cubicBezTo>
                  <a:pt x="1395" y="894"/>
                  <a:pt x="1390" y="868"/>
                  <a:pt x="1378" y="845"/>
                </a:cubicBezTo>
                <a:cubicBezTo>
                  <a:pt x="1350" y="792"/>
                  <a:pt x="1319" y="738"/>
                  <a:pt x="1291" y="682"/>
                </a:cubicBezTo>
                <a:cubicBezTo>
                  <a:pt x="1276" y="654"/>
                  <a:pt x="1263" y="626"/>
                  <a:pt x="1263" y="591"/>
                </a:cubicBezTo>
                <a:cubicBezTo>
                  <a:pt x="1260" y="550"/>
                  <a:pt x="1255" y="507"/>
                  <a:pt x="1248" y="466"/>
                </a:cubicBezTo>
                <a:cubicBezTo>
                  <a:pt x="1238" y="407"/>
                  <a:pt x="1220" y="351"/>
                  <a:pt x="1192" y="298"/>
                </a:cubicBezTo>
                <a:cubicBezTo>
                  <a:pt x="1161" y="234"/>
                  <a:pt x="1118" y="181"/>
                  <a:pt x="1064" y="135"/>
                </a:cubicBezTo>
                <a:cubicBezTo>
                  <a:pt x="973" y="59"/>
                  <a:pt x="866" y="23"/>
                  <a:pt x="749" y="10"/>
                </a:cubicBezTo>
                <a:cubicBezTo>
                  <a:pt x="690" y="3"/>
                  <a:pt x="632" y="0"/>
                  <a:pt x="573" y="8"/>
                </a:cubicBezTo>
                <a:cubicBezTo>
                  <a:pt x="527" y="13"/>
                  <a:pt x="484" y="15"/>
                  <a:pt x="441" y="25"/>
                </a:cubicBezTo>
                <a:cubicBezTo>
                  <a:pt x="395" y="36"/>
                  <a:pt x="354" y="51"/>
                  <a:pt x="311" y="69"/>
                </a:cubicBezTo>
                <a:cubicBezTo>
                  <a:pt x="255" y="89"/>
                  <a:pt x="207" y="122"/>
                  <a:pt x="163" y="160"/>
                </a:cubicBezTo>
                <a:cubicBezTo>
                  <a:pt x="105" y="214"/>
                  <a:pt x="64" y="278"/>
                  <a:pt x="39" y="351"/>
                </a:cubicBezTo>
                <a:cubicBezTo>
                  <a:pt x="18" y="405"/>
                  <a:pt x="8" y="461"/>
                  <a:pt x="5" y="514"/>
                </a:cubicBezTo>
                <a:cubicBezTo>
                  <a:pt x="0" y="593"/>
                  <a:pt x="5" y="672"/>
                  <a:pt x="23" y="749"/>
                </a:cubicBezTo>
                <a:cubicBezTo>
                  <a:pt x="33" y="800"/>
                  <a:pt x="51" y="850"/>
                  <a:pt x="72" y="899"/>
                </a:cubicBezTo>
                <a:cubicBezTo>
                  <a:pt x="102" y="973"/>
                  <a:pt x="143" y="1044"/>
                  <a:pt x="194" y="1108"/>
                </a:cubicBezTo>
                <a:cubicBezTo>
                  <a:pt x="199" y="1110"/>
                  <a:pt x="201" y="1118"/>
                  <a:pt x="201" y="1123"/>
                </a:cubicBezTo>
                <a:cubicBezTo>
                  <a:pt x="204" y="1153"/>
                  <a:pt x="204" y="1184"/>
                  <a:pt x="204" y="1215"/>
                </a:cubicBezTo>
                <a:cubicBezTo>
                  <a:pt x="204" y="1301"/>
                  <a:pt x="201" y="1388"/>
                  <a:pt x="199" y="1474"/>
                </a:cubicBezTo>
                <a:cubicBezTo>
                  <a:pt x="199" y="1484"/>
                  <a:pt x="199" y="1490"/>
                  <a:pt x="209" y="1492"/>
                </a:cubicBezTo>
                <a:cubicBezTo>
                  <a:pt x="250" y="1512"/>
                  <a:pt x="293" y="1530"/>
                  <a:pt x="334" y="1551"/>
                </a:cubicBezTo>
                <a:cubicBezTo>
                  <a:pt x="364" y="1563"/>
                  <a:pt x="392" y="1581"/>
                  <a:pt x="423" y="1594"/>
                </a:cubicBezTo>
                <a:cubicBezTo>
                  <a:pt x="466" y="1617"/>
                  <a:pt x="509" y="1637"/>
                  <a:pt x="553" y="1658"/>
                </a:cubicBezTo>
                <a:cubicBezTo>
                  <a:pt x="596" y="1678"/>
                  <a:pt x="637" y="1698"/>
                  <a:pt x="680" y="1719"/>
                </a:cubicBezTo>
                <a:cubicBezTo>
                  <a:pt x="731" y="1742"/>
                  <a:pt x="782" y="1767"/>
                  <a:pt x="833" y="1790"/>
                </a:cubicBezTo>
                <a:cubicBezTo>
                  <a:pt x="851" y="1800"/>
                  <a:pt x="868" y="1808"/>
                  <a:pt x="889" y="1818"/>
                </a:cubicBezTo>
                <a:cubicBezTo>
                  <a:pt x="912" y="1688"/>
                  <a:pt x="935" y="1561"/>
                  <a:pt x="955" y="1431"/>
                </a:cubicBezTo>
                <a:cubicBezTo>
                  <a:pt x="960" y="1431"/>
                  <a:pt x="963" y="1431"/>
                  <a:pt x="965" y="1434"/>
                </a:cubicBezTo>
                <a:cubicBezTo>
                  <a:pt x="1003" y="1439"/>
                  <a:pt x="1042" y="1444"/>
                  <a:pt x="1080" y="1446"/>
                </a:cubicBezTo>
                <a:cubicBezTo>
                  <a:pt x="1133" y="1451"/>
                  <a:pt x="1187" y="1451"/>
                  <a:pt x="1240" y="1439"/>
                </a:cubicBezTo>
                <a:cubicBezTo>
                  <a:pt x="1250" y="1436"/>
                  <a:pt x="1258" y="1434"/>
                  <a:pt x="1266" y="1426"/>
                </a:cubicBezTo>
                <a:cubicBezTo>
                  <a:pt x="1286" y="1408"/>
                  <a:pt x="1291" y="1383"/>
                  <a:pt x="1283" y="1357"/>
                </a:cubicBezTo>
                <a:cubicBezTo>
                  <a:pt x="1278" y="1329"/>
                  <a:pt x="1266" y="1301"/>
                  <a:pt x="1255" y="1273"/>
                </a:cubicBezTo>
                <a:cubicBezTo>
                  <a:pt x="1255" y="1268"/>
                  <a:pt x="1255" y="1263"/>
                  <a:pt x="1255" y="1260"/>
                </a:cubicBezTo>
                <a:cubicBezTo>
                  <a:pt x="1263" y="1235"/>
                  <a:pt x="1271" y="1209"/>
                  <a:pt x="1281" y="1187"/>
                </a:cubicBezTo>
                <a:cubicBezTo>
                  <a:pt x="1283" y="1179"/>
                  <a:pt x="1281" y="1174"/>
                  <a:pt x="1276" y="1169"/>
                </a:cubicBezTo>
                <a:cubicBezTo>
                  <a:pt x="1263" y="1156"/>
                  <a:pt x="1248" y="1143"/>
                  <a:pt x="1235" y="1131"/>
                </a:cubicBezTo>
                <a:cubicBezTo>
                  <a:pt x="1238" y="1125"/>
                  <a:pt x="1240" y="1125"/>
                  <a:pt x="1240" y="1123"/>
                </a:cubicBezTo>
                <a:cubicBezTo>
                  <a:pt x="1258" y="1113"/>
                  <a:pt x="1273" y="1100"/>
                  <a:pt x="1291" y="1090"/>
                </a:cubicBezTo>
                <a:cubicBezTo>
                  <a:pt x="1294" y="1087"/>
                  <a:pt x="1296" y="1082"/>
                  <a:pt x="1296" y="1077"/>
                </a:cubicBezTo>
                <a:cubicBezTo>
                  <a:pt x="1296" y="1064"/>
                  <a:pt x="1294" y="1052"/>
                  <a:pt x="1291" y="1039"/>
                </a:cubicBezTo>
                <a:cubicBezTo>
                  <a:pt x="1288" y="1018"/>
                  <a:pt x="1286" y="998"/>
                  <a:pt x="1283" y="980"/>
                </a:cubicBezTo>
                <a:cubicBezTo>
                  <a:pt x="1314" y="975"/>
                  <a:pt x="1342" y="973"/>
                  <a:pt x="1370" y="970"/>
                </a:cubicBezTo>
                <a:cubicBezTo>
                  <a:pt x="1400" y="965"/>
                  <a:pt x="1411" y="950"/>
                  <a:pt x="1406" y="9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B32366-8FA9-46BA-BADC-090C690C1BE3}"/>
              </a:ext>
            </a:extLst>
          </p:cNvPr>
          <p:cNvGrpSpPr/>
          <p:nvPr/>
        </p:nvGrpSpPr>
        <p:grpSpPr>
          <a:xfrm>
            <a:off x="1402764" y="3839041"/>
            <a:ext cx="1463946" cy="948161"/>
            <a:chOff x="675716" y="-3367038"/>
            <a:chExt cx="3580343" cy="2318902"/>
          </a:xfrm>
          <a:solidFill>
            <a:schemeClr val="bg1"/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3334409-ACD4-4300-8080-F30A1DE01F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999" y="-2596754"/>
              <a:ext cx="2069300" cy="1068198"/>
            </a:xfrm>
            <a:custGeom>
              <a:avLst/>
              <a:gdLst>
                <a:gd name="T0" fmla="*/ 98 w 384"/>
                <a:gd name="T1" fmla="*/ 166 h 198"/>
                <a:gd name="T2" fmla="*/ 93 w 384"/>
                <a:gd name="T3" fmla="*/ 156 h 198"/>
                <a:gd name="T4" fmla="*/ 5 w 384"/>
                <a:gd name="T5" fmla="*/ 104 h 198"/>
                <a:gd name="T6" fmla="*/ 78 w 384"/>
                <a:gd name="T7" fmla="*/ 91 h 198"/>
                <a:gd name="T8" fmla="*/ 98 w 384"/>
                <a:gd name="T9" fmla="*/ 111 h 198"/>
                <a:gd name="T10" fmla="*/ 53 w 384"/>
                <a:gd name="T11" fmla="*/ 59 h 198"/>
                <a:gd name="T12" fmla="*/ 76 w 384"/>
                <a:gd name="T13" fmla="*/ 9 h 198"/>
                <a:gd name="T14" fmla="*/ 184 w 384"/>
                <a:gd name="T15" fmla="*/ 63 h 198"/>
                <a:gd name="T16" fmla="*/ 192 w 384"/>
                <a:gd name="T17" fmla="*/ 114 h 198"/>
                <a:gd name="T18" fmla="*/ 201 w 384"/>
                <a:gd name="T19" fmla="*/ 110 h 198"/>
                <a:gd name="T20" fmla="*/ 180 w 384"/>
                <a:gd name="T21" fmla="*/ 34 h 198"/>
                <a:gd name="T22" fmla="*/ 220 w 384"/>
                <a:gd name="T23" fmla="*/ 14 h 198"/>
                <a:gd name="T24" fmla="*/ 289 w 384"/>
                <a:gd name="T25" fmla="*/ 85 h 198"/>
                <a:gd name="T26" fmla="*/ 288 w 384"/>
                <a:gd name="T27" fmla="*/ 111 h 198"/>
                <a:gd name="T28" fmla="*/ 299 w 384"/>
                <a:gd name="T29" fmla="*/ 77 h 198"/>
                <a:gd name="T30" fmla="*/ 278 w 384"/>
                <a:gd name="T31" fmla="*/ 32 h 198"/>
                <a:gd name="T32" fmla="*/ 371 w 384"/>
                <a:gd name="T33" fmla="*/ 54 h 198"/>
                <a:gd name="T34" fmla="*/ 375 w 384"/>
                <a:gd name="T35" fmla="*/ 128 h 198"/>
                <a:gd name="T36" fmla="*/ 346 w 384"/>
                <a:gd name="T37" fmla="*/ 125 h 198"/>
                <a:gd name="T38" fmla="*/ 333 w 384"/>
                <a:gd name="T39" fmla="*/ 126 h 198"/>
                <a:gd name="T40" fmla="*/ 322 w 384"/>
                <a:gd name="T41" fmla="*/ 121 h 198"/>
                <a:gd name="T42" fmla="*/ 330 w 384"/>
                <a:gd name="T43" fmla="*/ 41 h 198"/>
                <a:gd name="T44" fmla="*/ 322 w 384"/>
                <a:gd name="T45" fmla="*/ 48 h 198"/>
                <a:gd name="T46" fmla="*/ 308 w 384"/>
                <a:gd name="T47" fmla="*/ 118 h 198"/>
                <a:gd name="T48" fmla="*/ 265 w 384"/>
                <a:gd name="T49" fmla="*/ 131 h 198"/>
                <a:gd name="T50" fmla="*/ 247 w 384"/>
                <a:gd name="T51" fmla="*/ 69 h 198"/>
                <a:gd name="T52" fmla="*/ 236 w 384"/>
                <a:gd name="T53" fmla="*/ 62 h 198"/>
                <a:gd name="T54" fmla="*/ 247 w 384"/>
                <a:gd name="T55" fmla="*/ 93 h 198"/>
                <a:gd name="T56" fmla="*/ 231 w 384"/>
                <a:gd name="T57" fmla="*/ 167 h 198"/>
                <a:gd name="T58" fmla="*/ 107 w 384"/>
                <a:gd name="T59" fmla="*/ 184 h 198"/>
                <a:gd name="T60" fmla="*/ 157 w 384"/>
                <a:gd name="T61" fmla="*/ 107 h 198"/>
                <a:gd name="T62" fmla="*/ 75 w 384"/>
                <a:gd name="T63" fmla="*/ 123 h 198"/>
                <a:gd name="T64" fmla="*/ 43 w 384"/>
                <a:gd name="T65" fmla="*/ 101 h 198"/>
                <a:gd name="T66" fmla="*/ 62 w 384"/>
                <a:gd name="T67" fmla="*/ 123 h 198"/>
                <a:gd name="T68" fmla="*/ 136 w 384"/>
                <a:gd name="T69" fmla="*/ 149 h 198"/>
                <a:gd name="T70" fmla="*/ 158 w 384"/>
                <a:gd name="T71" fmla="*/ 77 h 198"/>
                <a:gd name="T72" fmla="*/ 114 w 384"/>
                <a:gd name="T73" fmla="*/ 40 h 198"/>
                <a:gd name="T74" fmla="*/ 138 w 384"/>
                <a:gd name="T75" fmla="*/ 6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4" h="198">
                  <a:moveTo>
                    <a:pt x="90" y="169"/>
                  </a:moveTo>
                  <a:cubicBezTo>
                    <a:pt x="94" y="168"/>
                    <a:pt x="96" y="167"/>
                    <a:pt x="98" y="166"/>
                  </a:cubicBezTo>
                  <a:cubicBezTo>
                    <a:pt x="100" y="164"/>
                    <a:pt x="101" y="162"/>
                    <a:pt x="100" y="159"/>
                  </a:cubicBezTo>
                  <a:cubicBezTo>
                    <a:pt x="98" y="156"/>
                    <a:pt x="96" y="155"/>
                    <a:pt x="93" y="156"/>
                  </a:cubicBezTo>
                  <a:cubicBezTo>
                    <a:pt x="71" y="167"/>
                    <a:pt x="52" y="162"/>
                    <a:pt x="34" y="147"/>
                  </a:cubicBezTo>
                  <a:cubicBezTo>
                    <a:pt x="20" y="136"/>
                    <a:pt x="9" y="122"/>
                    <a:pt x="5" y="104"/>
                  </a:cubicBezTo>
                  <a:cubicBezTo>
                    <a:pt x="0" y="86"/>
                    <a:pt x="13" y="60"/>
                    <a:pt x="39" y="66"/>
                  </a:cubicBezTo>
                  <a:cubicBezTo>
                    <a:pt x="56" y="69"/>
                    <a:pt x="68" y="79"/>
                    <a:pt x="78" y="91"/>
                  </a:cubicBezTo>
                  <a:cubicBezTo>
                    <a:pt x="83" y="96"/>
                    <a:pt x="87" y="102"/>
                    <a:pt x="91" y="108"/>
                  </a:cubicBezTo>
                  <a:cubicBezTo>
                    <a:pt x="93" y="110"/>
                    <a:pt x="95" y="113"/>
                    <a:pt x="98" y="111"/>
                  </a:cubicBezTo>
                  <a:cubicBezTo>
                    <a:pt x="102" y="108"/>
                    <a:pt x="102" y="106"/>
                    <a:pt x="100" y="102"/>
                  </a:cubicBezTo>
                  <a:cubicBezTo>
                    <a:pt x="88" y="84"/>
                    <a:pt x="74" y="68"/>
                    <a:pt x="53" y="59"/>
                  </a:cubicBezTo>
                  <a:cubicBezTo>
                    <a:pt x="45" y="55"/>
                    <a:pt x="45" y="54"/>
                    <a:pt x="46" y="45"/>
                  </a:cubicBezTo>
                  <a:cubicBezTo>
                    <a:pt x="49" y="27"/>
                    <a:pt x="59" y="15"/>
                    <a:pt x="76" y="9"/>
                  </a:cubicBezTo>
                  <a:cubicBezTo>
                    <a:pt x="99" y="0"/>
                    <a:pt x="121" y="5"/>
                    <a:pt x="142" y="16"/>
                  </a:cubicBezTo>
                  <a:cubicBezTo>
                    <a:pt x="162" y="26"/>
                    <a:pt x="176" y="42"/>
                    <a:pt x="184" y="63"/>
                  </a:cubicBezTo>
                  <a:cubicBezTo>
                    <a:pt x="190" y="77"/>
                    <a:pt x="192" y="92"/>
                    <a:pt x="191" y="108"/>
                  </a:cubicBezTo>
                  <a:cubicBezTo>
                    <a:pt x="191" y="110"/>
                    <a:pt x="191" y="112"/>
                    <a:pt x="192" y="114"/>
                  </a:cubicBezTo>
                  <a:cubicBezTo>
                    <a:pt x="193" y="115"/>
                    <a:pt x="196" y="116"/>
                    <a:pt x="198" y="115"/>
                  </a:cubicBezTo>
                  <a:cubicBezTo>
                    <a:pt x="199" y="114"/>
                    <a:pt x="201" y="112"/>
                    <a:pt x="201" y="110"/>
                  </a:cubicBezTo>
                  <a:cubicBezTo>
                    <a:pt x="201" y="101"/>
                    <a:pt x="202" y="92"/>
                    <a:pt x="200" y="84"/>
                  </a:cubicBezTo>
                  <a:cubicBezTo>
                    <a:pt x="198" y="65"/>
                    <a:pt x="191" y="49"/>
                    <a:pt x="180" y="34"/>
                  </a:cubicBezTo>
                  <a:cubicBezTo>
                    <a:pt x="178" y="32"/>
                    <a:pt x="179" y="30"/>
                    <a:pt x="180" y="28"/>
                  </a:cubicBezTo>
                  <a:cubicBezTo>
                    <a:pt x="191" y="15"/>
                    <a:pt x="204" y="11"/>
                    <a:pt x="220" y="14"/>
                  </a:cubicBezTo>
                  <a:cubicBezTo>
                    <a:pt x="247" y="19"/>
                    <a:pt x="267" y="36"/>
                    <a:pt x="280" y="60"/>
                  </a:cubicBezTo>
                  <a:cubicBezTo>
                    <a:pt x="285" y="67"/>
                    <a:pt x="288" y="76"/>
                    <a:pt x="289" y="85"/>
                  </a:cubicBezTo>
                  <a:cubicBezTo>
                    <a:pt x="290" y="91"/>
                    <a:pt x="290" y="97"/>
                    <a:pt x="286" y="103"/>
                  </a:cubicBezTo>
                  <a:cubicBezTo>
                    <a:pt x="285" y="106"/>
                    <a:pt x="284" y="109"/>
                    <a:pt x="288" y="111"/>
                  </a:cubicBezTo>
                  <a:cubicBezTo>
                    <a:pt x="292" y="113"/>
                    <a:pt x="294" y="111"/>
                    <a:pt x="296" y="108"/>
                  </a:cubicBezTo>
                  <a:cubicBezTo>
                    <a:pt x="301" y="98"/>
                    <a:pt x="301" y="87"/>
                    <a:pt x="299" y="77"/>
                  </a:cubicBezTo>
                  <a:cubicBezTo>
                    <a:pt x="295" y="62"/>
                    <a:pt x="287" y="50"/>
                    <a:pt x="278" y="38"/>
                  </a:cubicBezTo>
                  <a:cubicBezTo>
                    <a:pt x="276" y="36"/>
                    <a:pt x="276" y="34"/>
                    <a:pt x="278" y="32"/>
                  </a:cubicBezTo>
                  <a:cubicBezTo>
                    <a:pt x="296" y="12"/>
                    <a:pt x="332" y="4"/>
                    <a:pt x="355" y="20"/>
                  </a:cubicBezTo>
                  <a:cubicBezTo>
                    <a:pt x="367" y="28"/>
                    <a:pt x="374" y="39"/>
                    <a:pt x="371" y="54"/>
                  </a:cubicBezTo>
                  <a:cubicBezTo>
                    <a:pt x="368" y="71"/>
                    <a:pt x="372" y="87"/>
                    <a:pt x="380" y="102"/>
                  </a:cubicBezTo>
                  <a:cubicBezTo>
                    <a:pt x="384" y="111"/>
                    <a:pt x="381" y="123"/>
                    <a:pt x="375" y="128"/>
                  </a:cubicBezTo>
                  <a:cubicBezTo>
                    <a:pt x="368" y="133"/>
                    <a:pt x="358" y="134"/>
                    <a:pt x="350" y="130"/>
                  </a:cubicBezTo>
                  <a:cubicBezTo>
                    <a:pt x="349" y="128"/>
                    <a:pt x="347" y="127"/>
                    <a:pt x="346" y="125"/>
                  </a:cubicBezTo>
                  <a:cubicBezTo>
                    <a:pt x="345" y="122"/>
                    <a:pt x="344" y="118"/>
                    <a:pt x="340" y="119"/>
                  </a:cubicBezTo>
                  <a:cubicBezTo>
                    <a:pt x="337" y="120"/>
                    <a:pt x="336" y="123"/>
                    <a:pt x="333" y="126"/>
                  </a:cubicBezTo>
                  <a:cubicBezTo>
                    <a:pt x="330" y="125"/>
                    <a:pt x="326" y="124"/>
                    <a:pt x="321" y="123"/>
                  </a:cubicBezTo>
                  <a:cubicBezTo>
                    <a:pt x="321" y="122"/>
                    <a:pt x="322" y="121"/>
                    <a:pt x="322" y="121"/>
                  </a:cubicBezTo>
                  <a:cubicBezTo>
                    <a:pt x="345" y="100"/>
                    <a:pt x="349" y="68"/>
                    <a:pt x="332" y="43"/>
                  </a:cubicBezTo>
                  <a:cubicBezTo>
                    <a:pt x="331" y="43"/>
                    <a:pt x="331" y="42"/>
                    <a:pt x="330" y="41"/>
                  </a:cubicBezTo>
                  <a:cubicBezTo>
                    <a:pt x="328" y="39"/>
                    <a:pt x="326" y="37"/>
                    <a:pt x="322" y="40"/>
                  </a:cubicBezTo>
                  <a:cubicBezTo>
                    <a:pt x="319" y="42"/>
                    <a:pt x="320" y="45"/>
                    <a:pt x="322" y="48"/>
                  </a:cubicBezTo>
                  <a:cubicBezTo>
                    <a:pt x="325" y="53"/>
                    <a:pt x="328" y="58"/>
                    <a:pt x="330" y="63"/>
                  </a:cubicBezTo>
                  <a:cubicBezTo>
                    <a:pt x="337" y="84"/>
                    <a:pt x="327" y="108"/>
                    <a:pt x="308" y="118"/>
                  </a:cubicBezTo>
                  <a:cubicBezTo>
                    <a:pt x="303" y="121"/>
                    <a:pt x="297" y="121"/>
                    <a:pt x="291" y="123"/>
                  </a:cubicBezTo>
                  <a:cubicBezTo>
                    <a:pt x="282" y="126"/>
                    <a:pt x="273" y="129"/>
                    <a:pt x="265" y="131"/>
                  </a:cubicBezTo>
                  <a:cubicBezTo>
                    <a:pt x="264" y="126"/>
                    <a:pt x="264" y="119"/>
                    <a:pt x="263" y="113"/>
                  </a:cubicBezTo>
                  <a:cubicBezTo>
                    <a:pt x="262" y="97"/>
                    <a:pt x="255" y="83"/>
                    <a:pt x="247" y="69"/>
                  </a:cubicBezTo>
                  <a:cubicBezTo>
                    <a:pt x="246" y="68"/>
                    <a:pt x="245" y="66"/>
                    <a:pt x="244" y="64"/>
                  </a:cubicBezTo>
                  <a:cubicBezTo>
                    <a:pt x="242" y="61"/>
                    <a:pt x="240" y="59"/>
                    <a:pt x="236" y="62"/>
                  </a:cubicBezTo>
                  <a:cubicBezTo>
                    <a:pt x="233" y="64"/>
                    <a:pt x="233" y="67"/>
                    <a:pt x="235" y="70"/>
                  </a:cubicBezTo>
                  <a:cubicBezTo>
                    <a:pt x="239" y="78"/>
                    <a:pt x="244" y="85"/>
                    <a:pt x="247" y="93"/>
                  </a:cubicBezTo>
                  <a:cubicBezTo>
                    <a:pt x="253" y="108"/>
                    <a:pt x="257" y="123"/>
                    <a:pt x="252" y="139"/>
                  </a:cubicBezTo>
                  <a:cubicBezTo>
                    <a:pt x="248" y="150"/>
                    <a:pt x="241" y="160"/>
                    <a:pt x="231" y="167"/>
                  </a:cubicBezTo>
                  <a:cubicBezTo>
                    <a:pt x="212" y="182"/>
                    <a:pt x="190" y="192"/>
                    <a:pt x="167" y="195"/>
                  </a:cubicBezTo>
                  <a:cubicBezTo>
                    <a:pt x="146" y="198"/>
                    <a:pt x="125" y="197"/>
                    <a:pt x="107" y="184"/>
                  </a:cubicBezTo>
                  <a:cubicBezTo>
                    <a:pt x="101" y="180"/>
                    <a:pt x="96" y="175"/>
                    <a:pt x="90" y="169"/>
                  </a:cubicBezTo>
                  <a:close/>
                  <a:moveTo>
                    <a:pt x="157" y="107"/>
                  </a:moveTo>
                  <a:cubicBezTo>
                    <a:pt x="156" y="121"/>
                    <a:pt x="152" y="130"/>
                    <a:pt x="142" y="136"/>
                  </a:cubicBezTo>
                  <a:cubicBezTo>
                    <a:pt x="124" y="147"/>
                    <a:pt x="89" y="141"/>
                    <a:pt x="75" y="123"/>
                  </a:cubicBezTo>
                  <a:cubicBezTo>
                    <a:pt x="69" y="114"/>
                    <a:pt x="61" y="105"/>
                    <a:pt x="51" y="99"/>
                  </a:cubicBezTo>
                  <a:cubicBezTo>
                    <a:pt x="47" y="98"/>
                    <a:pt x="45" y="98"/>
                    <a:pt x="43" y="101"/>
                  </a:cubicBezTo>
                  <a:cubicBezTo>
                    <a:pt x="41" y="105"/>
                    <a:pt x="43" y="107"/>
                    <a:pt x="46" y="109"/>
                  </a:cubicBezTo>
                  <a:cubicBezTo>
                    <a:pt x="51" y="113"/>
                    <a:pt x="57" y="118"/>
                    <a:pt x="62" y="123"/>
                  </a:cubicBezTo>
                  <a:cubicBezTo>
                    <a:pt x="68" y="129"/>
                    <a:pt x="74" y="136"/>
                    <a:pt x="81" y="141"/>
                  </a:cubicBezTo>
                  <a:cubicBezTo>
                    <a:pt x="98" y="152"/>
                    <a:pt x="117" y="155"/>
                    <a:pt x="136" y="149"/>
                  </a:cubicBezTo>
                  <a:cubicBezTo>
                    <a:pt x="148" y="146"/>
                    <a:pt x="157" y="140"/>
                    <a:pt x="162" y="129"/>
                  </a:cubicBezTo>
                  <a:cubicBezTo>
                    <a:pt x="171" y="111"/>
                    <a:pt x="168" y="94"/>
                    <a:pt x="158" y="77"/>
                  </a:cubicBezTo>
                  <a:cubicBezTo>
                    <a:pt x="149" y="63"/>
                    <a:pt x="135" y="52"/>
                    <a:pt x="122" y="41"/>
                  </a:cubicBezTo>
                  <a:cubicBezTo>
                    <a:pt x="119" y="38"/>
                    <a:pt x="116" y="37"/>
                    <a:pt x="114" y="40"/>
                  </a:cubicBezTo>
                  <a:cubicBezTo>
                    <a:pt x="112" y="44"/>
                    <a:pt x="113" y="46"/>
                    <a:pt x="116" y="49"/>
                  </a:cubicBezTo>
                  <a:cubicBezTo>
                    <a:pt x="123" y="56"/>
                    <a:pt x="131" y="62"/>
                    <a:pt x="138" y="69"/>
                  </a:cubicBezTo>
                  <a:cubicBezTo>
                    <a:pt x="149" y="80"/>
                    <a:pt x="157" y="92"/>
                    <a:pt x="15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2A9E226-7E36-4FD0-A249-5C3C49DD4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66" y="-1949931"/>
              <a:ext cx="2627554" cy="901795"/>
            </a:xfrm>
            <a:custGeom>
              <a:avLst/>
              <a:gdLst>
                <a:gd name="T0" fmla="*/ 264 w 487"/>
                <a:gd name="T1" fmla="*/ 87 h 167"/>
                <a:gd name="T2" fmla="*/ 258 w 487"/>
                <a:gd name="T3" fmla="*/ 102 h 167"/>
                <a:gd name="T4" fmla="*/ 279 w 487"/>
                <a:gd name="T5" fmla="*/ 78 h 167"/>
                <a:gd name="T6" fmla="*/ 326 w 487"/>
                <a:gd name="T7" fmla="*/ 15 h 167"/>
                <a:gd name="T8" fmla="*/ 403 w 487"/>
                <a:gd name="T9" fmla="*/ 47 h 167"/>
                <a:gd name="T10" fmla="*/ 420 w 487"/>
                <a:gd name="T11" fmla="*/ 112 h 167"/>
                <a:gd name="T12" fmla="*/ 443 w 487"/>
                <a:gd name="T13" fmla="*/ 110 h 167"/>
                <a:gd name="T14" fmla="*/ 423 w 487"/>
                <a:gd name="T15" fmla="*/ 97 h 167"/>
                <a:gd name="T16" fmla="*/ 406 w 487"/>
                <a:gd name="T17" fmla="*/ 29 h 167"/>
                <a:gd name="T18" fmla="*/ 407 w 487"/>
                <a:gd name="T19" fmla="*/ 23 h 167"/>
                <a:gd name="T20" fmla="*/ 455 w 487"/>
                <a:gd name="T21" fmla="*/ 47 h 167"/>
                <a:gd name="T22" fmla="*/ 469 w 487"/>
                <a:gd name="T23" fmla="*/ 135 h 167"/>
                <a:gd name="T24" fmla="*/ 373 w 487"/>
                <a:gd name="T25" fmla="*/ 114 h 167"/>
                <a:gd name="T26" fmla="*/ 372 w 487"/>
                <a:gd name="T27" fmla="*/ 93 h 167"/>
                <a:gd name="T28" fmla="*/ 402 w 487"/>
                <a:gd name="T29" fmla="*/ 106 h 167"/>
                <a:gd name="T30" fmla="*/ 368 w 487"/>
                <a:gd name="T31" fmla="*/ 83 h 167"/>
                <a:gd name="T32" fmla="*/ 296 w 487"/>
                <a:gd name="T33" fmla="*/ 143 h 167"/>
                <a:gd name="T34" fmla="*/ 216 w 487"/>
                <a:gd name="T35" fmla="*/ 129 h 167"/>
                <a:gd name="T36" fmla="*/ 215 w 487"/>
                <a:gd name="T37" fmla="*/ 99 h 167"/>
                <a:gd name="T38" fmla="*/ 202 w 487"/>
                <a:gd name="T39" fmla="*/ 131 h 167"/>
                <a:gd name="T40" fmla="*/ 138 w 487"/>
                <a:gd name="T41" fmla="*/ 107 h 167"/>
                <a:gd name="T42" fmla="*/ 125 w 487"/>
                <a:gd name="T43" fmla="*/ 94 h 167"/>
                <a:gd name="T44" fmla="*/ 128 w 487"/>
                <a:gd name="T45" fmla="*/ 110 h 167"/>
                <a:gd name="T46" fmla="*/ 86 w 487"/>
                <a:gd name="T47" fmla="*/ 152 h 167"/>
                <a:gd name="T48" fmla="*/ 1 w 487"/>
                <a:gd name="T49" fmla="*/ 65 h 167"/>
                <a:gd name="T50" fmla="*/ 41 w 487"/>
                <a:gd name="T51" fmla="*/ 0 h 167"/>
                <a:gd name="T52" fmla="*/ 65 w 487"/>
                <a:gd name="T53" fmla="*/ 61 h 167"/>
                <a:gd name="T54" fmla="*/ 57 w 487"/>
                <a:gd name="T55" fmla="*/ 116 h 167"/>
                <a:gd name="T56" fmla="*/ 68 w 487"/>
                <a:gd name="T57" fmla="*/ 114 h 167"/>
                <a:gd name="T58" fmla="*/ 89 w 487"/>
                <a:gd name="T59" fmla="*/ 52 h 167"/>
                <a:gd name="T60" fmla="*/ 119 w 487"/>
                <a:gd name="T61" fmla="*/ 52 h 167"/>
                <a:gd name="T62" fmla="*/ 203 w 487"/>
                <a:gd name="T63" fmla="*/ 87 h 167"/>
                <a:gd name="T64" fmla="*/ 274 w 487"/>
                <a:gd name="T65" fmla="*/ 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7" h="167">
                  <a:moveTo>
                    <a:pt x="274" y="60"/>
                  </a:moveTo>
                  <a:cubicBezTo>
                    <a:pt x="270" y="70"/>
                    <a:pt x="268" y="79"/>
                    <a:pt x="264" y="87"/>
                  </a:cubicBezTo>
                  <a:cubicBezTo>
                    <a:pt x="263" y="90"/>
                    <a:pt x="261" y="92"/>
                    <a:pt x="259" y="94"/>
                  </a:cubicBezTo>
                  <a:cubicBezTo>
                    <a:pt x="257" y="96"/>
                    <a:pt x="256" y="99"/>
                    <a:pt x="258" y="102"/>
                  </a:cubicBezTo>
                  <a:cubicBezTo>
                    <a:pt x="261" y="105"/>
                    <a:pt x="264" y="103"/>
                    <a:pt x="267" y="101"/>
                  </a:cubicBezTo>
                  <a:cubicBezTo>
                    <a:pt x="274" y="95"/>
                    <a:pt x="277" y="86"/>
                    <a:pt x="279" y="78"/>
                  </a:cubicBezTo>
                  <a:cubicBezTo>
                    <a:pt x="284" y="62"/>
                    <a:pt x="289" y="47"/>
                    <a:pt x="299" y="34"/>
                  </a:cubicBezTo>
                  <a:cubicBezTo>
                    <a:pt x="306" y="25"/>
                    <a:pt x="315" y="19"/>
                    <a:pt x="326" y="15"/>
                  </a:cubicBezTo>
                  <a:cubicBezTo>
                    <a:pt x="343" y="10"/>
                    <a:pt x="360" y="11"/>
                    <a:pt x="376" y="18"/>
                  </a:cubicBezTo>
                  <a:cubicBezTo>
                    <a:pt x="390" y="23"/>
                    <a:pt x="398" y="33"/>
                    <a:pt x="403" y="47"/>
                  </a:cubicBezTo>
                  <a:cubicBezTo>
                    <a:pt x="408" y="60"/>
                    <a:pt x="408" y="74"/>
                    <a:pt x="410" y="88"/>
                  </a:cubicBezTo>
                  <a:cubicBezTo>
                    <a:pt x="411" y="97"/>
                    <a:pt x="413" y="105"/>
                    <a:pt x="420" y="112"/>
                  </a:cubicBezTo>
                  <a:cubicBezTo>
                    <a:pt x="425" y="117"/>
                    <a:pt x="434" y="119"/>
                    <a:pt x="440" y="116"/>
                  </a:cubicBezTo>
                  <a:cubicBezTo>
                    <a:pt x="442" y="115"/>
                    <a:pt x="443" y="112"/>
                    <a:pt x="443" y="110"/>
                  </a:cubicBezTo>
                  <a:cubicBezTo>
                    <a:pt x="443" y="108"/>
                    <a:pt x="439" y="106"/>
                    <a:pt x="437" y="106"/>
                  </a:cubicBezTo>
                  <a:cubicBezTo>
                    <a:pt x="429" y="107"/>
                    <a:pt x="425" y="105"/>
                    <a:pt x="423" y="97"/>
                  </a:cubicBezTo>
                  <a:cubicBezTo>
                    <a:pt x="421" y="90"/>
                    <a:pt x="420" y="82"/>
                    <a:pt x="419" y="74"/>
                  </a:cubicBezTo>
                  <a:cubicBezTo>
                    <a:pt x="417" y="58"/>
                    <a:pt x="415" y="43"/>
                    <a:pt x="406" y="29"/>
                  </a:cubicBezTo>
                  <a:cubicBezTo>
                    <a:pt x="404" y="27"/>
                    <a:pt x="403" y="25"/>
                    <a:pt x="402" y="23"/>
                  </a:cubicBezTo>
                  <a:cubicBezTo>
                    <a:pt x="404" y="23"/>
                    <a:pt x="406" y="23"/>
                    <a:pt x="407" y="23"/>
                  </a:cubicBezTo>
                  <a:cubicBezTo>
                    <a:pt x="415" y="19"/>
                    <a:pt x="419" y="23"/>
                    <a:pt x="424" y="27"/>
                  </a:cubicBezTo>
                  <a:cubicBezTo>
                    <a:pt x="434" y="35"/>
                    <a:pt x="444" y="41"/>
                    <a:pt x="455" y="47"/>
                  </a:cubicBezTo>
                  <a:cubicBezTo>
                    <a:pt x="468" y="55"/>
                    <a:pt x="479" y="64"/>
                    <a:pt x="482" y="80"/>
                  </a:cubicBezTo>
                  <a:cubicBezTo>
                    <a:pt x="487" y="101"/>
                    <a:pt x="486" y="122"/>
                    <a:pt x="469" y="135"/>
                  </a:cubicBezTo>
                  <a:cubicBezTo>
                    <a:pt x="455" y="146"/>
                    <a:pt x="438" y="151"/>
                    <a:pt x="420" y="149"/>
                  </a:cubicBezTo>
                  <a:cubicBezTo>
                    <a:pt x="398" y="146"/>
                    <a:pt x="382" y="134"/>
                    <a:pt x="373" y="114"/>
                  </a:cubicBezTo>
                  <a:cubicBezTo>
                    <a:pt x="370" y="109"/>
                    <a:pt x="370" y="103"/>
                    <a:pt x="369" y="98"/>
                  </a:cubicBezTo>
                  <a:cubicBezTo>
                    <a:pt x="368" y="95"/>
                    <a:pt x="369" y="94"/>
                    <a:pt x="372" y="93"/>
                  </a:cubicBezTo>
                  <a:cubicBezTo>
                    <a:pt x="383" y="91"/>
                    <a:pt x="389" y="93"/>
                    <a:pt x="394" y="103"/>
                  </a:cubicBezTo>
                  <a:cubicBezTo>
                    <a:pt x="396" y="106"/>
                    <a:pt x="398" y="108"/>
                    <a:pt x="402" y="106"/>
                  </a:cubicBezTo>
                  <a:cubicBezTo>
                    <a:pt x="405" y="104"/>
                    <a:pt x="405" y="102"/>
                    <a:pt x="403" y="98"/>
                  </a:cubicBezTo>
                  <a:cubicBezTo>
                    <a:pt x="397" y="84"/>
                    <a:pt x="383" y="78"/>
                    <a:pt x="368" y="83"/>
                  </a:cubicBezTo>
                  <a:cubicBezTo>
                    <a:pt x="350" y="90"/>
                    <a:pt x="336" y="102"/>
                    <a:pt x="322" y="115"/>
                  </a:cubicBezTo>
                  <a:cubicBezTo>
                    <a:pt x="313" y="124"/>
                    <a:pt x="304" y="133"/>
                    <a:pt x="296" y="143"/>
                  </a:cubicBezTo>
                  <a:cubicBezTo>
                    <a:pt x="273" y="167"/>
                    <a:pt x="234" y="163"/>
                    <a:pt x="216" y="135"/>
                  </a:cubicBezTo>
                  <a:cubicBezTo>
                    <a:pt x="215" y="134"/>
                    <a:pt x="215" y="131"/>
                    <a:pt x="216" y="129"/>
                  </a:cubicBezTo>
                  <a:cubicBezTo>
                    <a:pt x="220" y="122"/>
                    <a:pt x="221" y="114"/>
                    <a:pt x="221" y="106"/>
                  </a:cubicBezTo>
                  <a:cubicBezTo>
                    <a:pt x="220" y="102"/>
                    <a:pt x="219" y="99"/>
                    <a:pt x="215" y="99"/>
                  </a:cubicBezTo>
                  <a:cubicBezTo>
                    <a:pt x="211" y="99"/>
                    <a:pt x="210" y="102"/>
                    <a:pt x="210" y="106"/>
                  </a:cubicBezTo>
                  <a:cubicBezTo>
                    <a:pt x="210" y="115"/>
                    <a:pt x="209" y="124"/>
                    <a:pt x="202" y="131"/>
                  </a:cubicBezTo>
                  <a:cubicBezTo>
                    <a:pt x="188" y="143"/>
                    <a:pt x="162" y="147"/>
                    <a:pt x="147" y="125"/>
                  </a:cubicBezTo>
                  <a:cubicBezTo>
                    <a:pt x="143" y="119"/>
                    <a:pt x="141" y="113"/>
                    <a:pt x="138" y="107"/>
                  </a:cubicBezTo>
                  <a:cubicBezTo>
                    <a:pt x="136" y="103"/>
                    <a:pt x="134" y="99"/>
                    <a:pt x="132" y="95"/>
                  </a:cubicBezTo>
                  <a:cubicBezTo>
                    <a:pt x="131" y="93"/>
                    <a:pt x="128" y="92"/>
                    <a:pt x="125" y="94"/>
                  </a:cubicBezTo>
                  <a:cubicBezTo>
                    <a:pt x="122" y="96"/>
                    <a:pt x="122" y="99"/>
                    <a:pt x="124" y="101"/>
                  </a:cubicBezTo>
                  <a:cubicBezTo>
                    <a:pt x="125" y="104"/>
                    <a:pt x="126" y="107"/>
                    <a:pt x="128" y="110"/>
                  </a:cubicBezTo>
                  <a:cubicBezTo>
                    <a:pt x="130" y="114"/>
                    <a:pt x="130" y="117"/>
                    <a:pt x="126" y="120"/>
                  </a:cubicBezTo>
                  <a:cubicBezTo>
                    <a:pt x="115" y="133"/>
                    <a:pt x="102" y="145"/>
                    <a:pt x="86" y="152"/>
                  </a:cubicBezTo>
                  <a:cubicBezTo>
                    <a:pt x="67" y="160"/>
                    <a:pt x="48" y="158"/>
                    <a:pt x="33" y="142"/>
                  </a:cubicBezTo>
                  <a:cubicBezTo>
                    <a:pt x="12" y="121"/>
                    <a:pt x="0" y="95"/>
                    <a:pt x="1" y="65"/>
                  </a:cubicBezTo>
                  <a:cubicBezTo>
                    <a:pt x="2" y="39"/>
                    <a:pt x="15" y="19"/>
                    <a:pt x="35" y="4"/>
                  </a:cubicBezTo>
                  <a:cubicBezTo>
                    <a:pt x="37" y="2"/>
                    <a:pt x="38" y="1"/>
                    <a:pt x="41" y="0"/>
                  </a:cubicBezTo>
                  <a:cubicBezTo>
                    <a:pt x="50" y="18"/>
                    <a:pt x="63" y="33"/>
                    <a:pt x="80" y="43"/>
                  </a:cubicBezTo>
                  <a:cubicBezTo>
                    <a:pt x="75" y="49"/>
                    <a:pt x="69" y="55"/>
                    <a:pt x="65" y="61"/>
                  </a:cubicBezTo>
                  <a:cubicBezTo>
                    <a:pt x="56" y="76"/>
                    <a:pt x="54" y="92"/>
                    <a:pt x="56" y="108"/>
                  </a:cubicBezTo>
                  <a:cubicBezTo>
                    <a:pt x="57" y="111"/>
                    <a:pt x="57" y="113"/>
                    <a:pt x="57" y="116"/>
                  </a:cubicBezTo>
                  <a:cubicBezTo>
                    <a:pt x="58" y="119"/>
                    <a:pt x="60" y="122"/>
                    <a:pt x="63" y="121"/>
                  </a:cubicBezTo>
                  <a:cubicBezTo>
                    <a:pt x="67" y="121"/>
                    <a:pt x="69" y="118"/>
                    <a:pt x="68" y="114"/>
                  </a:cubicBezTo>
                  <a:cubicBezTo>
                    <a:pt x="65" y="102"/>
                    <a:pt x="65" y="90"/>
                    <a:pt x="69" y="79"/>
                  </a:cubicBezTo>
                  <a:cubicBezTo>
                    <a:pt x="72" y="67"/>
                    <a:pt x="77" y="56"/>
                    <a:pt x="89" y="52"/>
                  </a:cubicBezTo>
                  <a:cubicBezTo>
                    <a:pt x="94" y="51"/>
                    <a:pt x="99" y="52"/>
                    <a:pt x="104" y="52"/>
                  </a:cubicBezTo>
                  <a:cubicBezTo>
                    <a:pt x="109" y="52"/>
                    <a:pt x="114" y="52"/>
                    <a:pt x="119" y="52"/>
                  </a:cubicBezTo>
                  <a:cubicBezTo>
                    <a:pt x="121" y="52"/>
                    <a:pt x="123" y="53"/>
                    <a:pt x="124" y="54"/>
                  </a:cubicBezTo>
                  <a:cubicBezTo>
                    <a:pt x="143" y="81"/>
                    <a:pt x="171" y="90"/>
                    <a:pt x="203" y="87"/>
                  </a:cubicBezTo>
                  <a:cubicBezTo>
                    <a:pt x="228" y="84"/>
                    <a:pt x="250" y="76"/>
                    <a:pt x="270" y="62"/>
                  </a:cubicBezTo>
                  <a:cubicBezTo>
                    <a:pt x="271" y="61"/>
                    <a:pt x="272" y="61"/>
                    <a:pt x="274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4CAD35A-9FC4-473B-A2C2-A5FD72D0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19" y="-3367038"/>
              <a:ext cx="2179339" cy="1068198"/>
            </a:xfrm>
            <a:custGeom>
              <a:avLst/>
              <a:gdLst>
                <a:gd name="T0" fmla="*/ 97 w 404"/>
                <a:gd name="T1" fmla="*/ 165 h 198"/>
                <a:gd name="T2" fmla="*/ 69 w 404"/>
                <a:gd name="T3" fmla="*/ 147 h 198"/>
                <a:gd name="T4" fmla="*/ 58 w 404"/>
                <a:gd name="T5" fmla="*/ 89 h 198"/>
                <a:gd name="T6" fmla="*/ 48 w 404"/>
                <a:gd name="T7" fmla="*/ 87 h 198"/>
                <a:gd name="T8" fmla="*/ 54 w 404"/>
                <a:gd name="T9" fmla="*/ 141 h 198"/>
                <a:gd name="T10" fmla="*/ 15 w 404"/>
                <a:gd name="T11" fmla="*/ 138 h 198"/>
                <a:gd name="T12" fmla="*/ 2 w 404"/>
                <a:gd name="T13" fmla="*/ 84 h 198"/>
                <a:gd name="T14" fmla="*/ 88 w 404"/>
                <a:gd name="T15" fmla="*/ 46 h 198"/>
                <a:gd name="T16" fmla="*/ 108 w 404"/>
                <a:gd name="T17" fmla="*/ 83 h 198"/>
                <a:gd name="T18" fmla="*/ 117 w 404"/>
                <a:gd name="T19" fmla="*/ 82 h 198"/>
                <a:gd name="T20" fmla="*/ 163 w 404"/>
                <a:gd name="T21" fmla="*/ 39 h 198"/>
                <a:gd name="T22" fmla="*/ 180 w 404"/>
                <a:gd name="T23" fmla="*/ 81 h 198"/>
                <a:gd name="T24" fmla="*/ 179 w 404"/>
                <a:gd name="T25" fmla="*/ 95 h 198"/>
                <a:gd name="T26" fmla="*/ 191 w 404"/>
                <a:gd name="T27" fmla="*/ 80 h 198"/>
                <a:gd name="T28" fmla="*/ 120 w 404"/>
                <a:gd name="T29" fmla="*/ 44 h 198"/>
                <a:gd name="T30" fmla="*/ 94 w 404"/>
                <a:gd name="T31" fmla="*/ 36 h 198"/>
                <a:gd name="T32" fmla="*/ 209 w 404"/>
                <a:gd name="T33" fmla="*/ 5 h 198"/>
                <a:gd name="T34" fmla="*/ 285 w 404"/>
                <a:gd name="T35" fmla="*/ 60 h 198"/>
                <a:gd name="T36" fmla="*/ 230 w 404"/>
                <a:gd name="T37" fmla="*/ 128 h 198"/>
                <a:gd name="T38" fmla="*/ 241 w 404"/>
                <a:gd name="T39" fmla="*/ 128 h 198"/>
                <a:gd name="T40" fmla="*/ 269 w 404"/>
                <a:gd name="T41" fmla="*/ 77 h 198"/>
                <a:gd name="T42" fmla="*/ 332 w 404"/>
                <a:gd name="T43" fmla="*/ 109 h 198"/>
                <a:gd name="T44" fmla="*/ 317 w 404"/>
                <a:gd name="T45" fmla="*/ 139 h 198"/>
                <a:gd name="T46" fmla="*/ 354 w 404"/>
                <a:gd name="T47" fmla="*/ 127 h 198"/>
                <a:gd name="T48" fmla="*/ 403 w 404"/>
                <a:gd name="T49" fmla="*/ 159 h 198"/>
                <a:gd name="T50" fmla="*/ 308 w 404"/>
                <a:gd name="T51" fmla="*/ 198 h 198"/>
                <a:gd name="T52" fmla="*/ 282 w 404"/>
                <a:gd name="T53" fmla="*/ 152 h 198"/>
                <a:gd name="T54" fmla="*/ 274 w 404"/>
                <a:gd name="T55" fmla="*/ 141 h 198"/>
                <a:gd name="T56" fmla="*/ 292 w 404"/>
                <a:gd name="T57" fmla="*/ 115 h 198"/>
                <a:gd name="T58" fmla="*/ 284 w 404"/>
                <a:gd name="T59" fmla="*/ 109 h 198"/>
                <a:gd name="T60" fmla="*/ 264 w 404"/>
                <a:gd name="T61" fmla="*/ 141 h 198"/>
                <a:gd name="T62" fmla="*/ 196 w 404"/>
                <a:gd name="T63" fmla="*/ 168 h 198"/>
                <a:gd name="T64" fmla="*/ 168 w 404"/>
                <a:gd name="T65" fmla="*/ 153 h 198"/>
                <a:gd name="T66" fmla="*/ 153 w 404"/>
                <a:gd name="T67" fmla="*/ 106 h 198"/>
                <a:gd name="T68" fmla="*/ 145 w 404"/>
                <a:gd name="T69" fmla="*/ 78 h 198"/>
                <a:gd name="T70" fmla="*/ 142 w 404"/>
                <a:gd name="T71" fmla="*/ 10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198">
                  <a:moveTo>
                    <a:pt x="145" y="146"/>
                  </a:moveTo>
                  <a:cubicBezTo>
                    <a:pt x="124" y="144"/>
                    <a:pt x="108" y="150"/>
                    <a:pt x="97" y="165"/>
                  </a:cubicBezTo>
                  <a:cubicBezTo>
                    <a:pt x="88" y="160"/>
                    <a:pt x="79" y="154"/>
                    <a:pt x="71" y="148"/>
                  </a:cubicBezTo>
                  <a:cubicBezTo>
                    <a:pt x="70" y="148"/>
                    <a:pt x="69" y="147"/>
                    <a:pt x="69" y="147"/>
                  </a:cubicBezTo>
                  <a:cubicBezTo>
                    <a:pt x="60" y="130"/>
                    <a:pt x="53" y="113"/>
                    <a:pt x="58" y="93"/>
                  </a:cubicBezTo>
                  <a:cubicBezTo>
                    <a:pt x="58" y="92"/>
                    <a:pt x="58" y="90"/>
                    <a:pt x="58" y="89"/>
                  </a:cubicBezTo>
                  <a:cubicBezTo>
                    <a:pt x="59" y="85"/>
                    <a:pt x="57" y="83"/>
                    <a:pt x="54" y="82"/>
                  </a:cubicBezTo>
                  <a:cubicBezTo>
                    <a:pt x="51" y="82"/>
                    <a:pt x="48" y="84"/>
                    <a:pt x="48" y="87"/>
                  </a:cubicBezTo>
                  <a:cubicBezTo>
                    <a:pt x="45" y="105"/>
                    <a:pt x="45" y="122"/>
                    <a:pt x="53" y="139"/>
                  </a:cubicBezTo>
                  <a:cubicBezTo>
                    <a:pt x="54" y="139"/>
                    <a:pt x="54" y="140"/>
                    <a:pt x="54" y="141"/>
                  </a:cubicBezTo>
                  <a:cubicBezTo>
                    <a:pt x="51" y="141"/>
                    <a:pt x="49" y="141"/>
                    <a:pt x="46" y="140"/>
                  </a:cubicBezTo>
                  <a:cubicBezTo>
                    <a:pt x="36" y="137"/>
                    <a:pt x="25" y="137"/>
                    <a:pt x="15" y="138"/>
                  </a:cubicBezTo>
                  <a:cubicBezTo>
                    <a:pt x="12" y="138"/>
                    <a:pt x="11" y="137"/>
                    <a:pt x="10" y="134"/>
                  </a:cubicBezTo>
                  <a:cubicBezTo>
                    <a:pt x="4" y="118"/>
                    <a:pt x="0" y="102"/>
                    <a:pt x="2" y="84"/>
                  </a:cubicBezTo>
                  <a:cubicBezTo>
                    <a:pt x="4" y="59"/>
                    <a:pt x="22" y="38"/>
                    <a:pt x="45" y="31"/>
                  </a:cubicBezTo>
                  <a:cubicBezTo>
                    <a:pt x="62" y="27"/>
                    <a:pt x="77" y="33"/>
                    <a:pt x="88" y="46"/>
                  </a:cubicBezTo>
                  <a:cubicBezTo>
                    <a:pt x="97" y="55"/>
                    <a:pt x="103" y="65"/>
                    <a:pt x="106" y="77"/>
                  </a:cubicBezTo>
                  <a:cubicBezTo>
                    <a:pt x="106" y="79"/>
                    <a:pt x="107" y="82"/>
                    <a:pt x="108" y="83"/>
                  </a:cubicBezTo>
                  <a:cubicBezTo>
                    <a:pt x="109" y="85"/>
                    <a:pt x="111" y="87"/>
                    <a:pt x="113" y="87"/>
                  </a:cubicBezTo>
                  <a:cubicBezTo>
                    <a:pt x="114" y="86"/>
                    <a:pt x="117" y="84"/>
                    <a:pt x="117" y="82"/>
                  </a:cubicBezTo>
                  <a:cubicBezTo>
                    <a:pt x="119" y="75"/>
                    <a:pt x="120" y="67"/>
                    <a:pt x="123" y="60"/>
                  </a:cubicBezTo>
                  <a:cubicBezTo>
                    <a:pt x="130" y="41"/>
                    <a:pt x="144" y="33"/>
                    <a:pt x="163" y="39"/>
                  </a:cubicBezTo>
                  <a:cubicBezTo>
                    <a:pt x="170" y="41"/>
                    <a:pt x="174" y="47"/>
                    <a:pt x="177" y="53"/>
                  </a:cubicBezTo>
                  <a:cubicBezTo>
                    <a:pt x="181" y="62"/>
                    <a:pt x="183" y="71"/>
                    <a:pt x="180" y="81"/>
                  </a:cubicBezTo>
                  <a:cubicBezTo>
                    <a:pt x="180" y="83"/>
                    <a:pt x="178" y="86"/>
                    <a:pt x="177" y="88"/>
                  </a:cubicBezTo>
                  <a:cubicBezTo>
                    <a:pt x="175" y="91"/>
                    <a:pt x="176" y="93"/>
                    <a:pt x="179" y="95"/>
                  </a:cubicBezTo>
                  <a:cubicBezTo>
                    <a:pt x="182" y="97"/>
                    <a:pt x="184" y="96"/>
                    <a:pt x="186" y="93"/>
                  </a:cubicBezTo>
                  <a:cubicBezTo>
                    <a:pt x="188" y="89"/>
                    <a:pt x="191" y="85"/>
                    <a:pt x="191" y="80"/>
                  </a:cubicBezTo>
                  <a:cubicBezTo>
                    <a:pt x="194" y="62"/>
                    <a:pt x="189" y="46"/>
                    <a:pt x="175" y="34"/>
                  </a:cubicBezTo>
                  <a:cubicBezTo>
                    <a:pt x="161" y="22"/>
                    <a:pt x="132" y="24"/>
                    <a:pt x="120" y="44"/>
                  </a:cubicBezTo>
                  <a:cubicBezTo>
                    <a:pt x="117" y="49"/>
                    <a:pt x="114" y="54"/>
                    <a:pt x="111" y="59"/>
                  </a:cubicBezTo>
                  <a:cubicBezTo>
                    <a:pt x="106" y="52"/>
                    <a:pt x="100" y="44"/>
                    <a:pt x="94" y="36"/>
                  </a:cubicBezTo>
                  <a:cubicBezTo>
                    <a:pt x="103" y="26"/>
                    <a:pt x="114" y="19"/>
                    <a:pt x="127" y="13"/>
                  </a:cubicBezTo>
                  <a:cubicBezTo>
                    <a:pt x="153" y="1"/>
                    <a:pt x="181" y="0"/>
                    <a:pt x="209" y="5"/>
                  </a:cubicBezTo>
                  <a:cubicBezTo>
                    <a:pt x="236" y="10"/>
                    <a:pt x="260" y="22"/>
                    <a:pt x="277" y="46"/>
                  </a:cubicBezTo>
                  <a:cubicBezTo>
                    <a:pt x="280" y="50"/>
                    <a:pt x="282" y="55"/>
                    <a:pt x="285" y="60"/>
                  </a:cubicBezTo>
                  <a:cubicBezTo>
                    <a:pt x="278" y="63"/>
                    <a:pt x="271" y="65"/>
                    <a:pt x="264" y="68"/>
                  </a:cubicBezTo>
                  <a:cubicBezTo>
                    <a:pt x="241" y="81"/>
                    <a:pt x="230" y="101"/>
                    <a:pt x="230" y="128"/>
                  </a:cubicBezTo>
                  <a:cubicBezTo>
                    <a:pt x="230" y="130"/>
                    <a:pt x="233" y="133"/>
                    <a:pt x="235" y="134"/>
                  </a:cubicBezTo>
                  <a:cubicBezTo>
                    <a:pt x="238" y="134"/>
                    <a:pt x="240" y="131"/>
                    <a:pt x="241" y="128"/>
                  </a:cubicBezTo>
                  <a:cubicBezTo>
                    <a:pt x="241" y="123"/>
                    <a:pt x="241" y="117"/>
                    <a:pt x="242" y="112"/>
                  </a:cubicBezTo>
                  <a:cubicBezTo>
                    <a:pt x="245" y="96"/>
                    <a:pt x="255" y="85"/>
                    <a:pt x="269" y="77"/>
                  </a:cubicBezTo>
                  <a:cubicBezTo>
                    <a:pt x="285" y="68"/>
                    <a:pt x="301" y="68"/>
                    <a:pt x="318" y="76"/>
                  </a:cubicBezTo>
                  <a:cubicBezTo>
                    <a:pt x="330" y="83"/>
                    <a:pt x="335" y="96"/>
                    <a:pt x="332" y="109"/>
                  </a:cubicBezTo>
                  <a:cubicBezTo>
                    <a:pt x="329" y="118"/>
                    <a:pt x="325" y="125"/>
                    <a:pt x="318" y="131"/>
                  </a:cubicBezTo>
                  <a:cubicBezTo>
                    <a:pt x="315" y="133"/>
                    <a:pt x="314" y="136"/>
                    <a:pt x="317" y="139"/>
                  </a:cubicBezTo>
                  <a:cubicBezTo>
                    <a:pt x="318" y="140"/>
                    <a:pt x="323" y="140"/>
                    <a:pt x="324" y="139"/>
                  </a:cubicBezTo>
                  <a:cubicBezTo>
                    <a:pt x="333" y="133"/>
                    <a:pt x="343" y="129"/>
                    <a:pt x="354" y="127"/>
                  </a:cubicBezTo>
                  <a:cubicBezTo>
                    <a:pt x="365" y="124"/>
                    <a:pt x="376" y="123"/>
                    <a:pt x="386" y="128"/>
                  </a:cubicBezTo>
                  <a:cubicBezTo>
                    <a:pt x="399" y="134"/>
                    <a:pt x="404" y="146"/>
                    <a:pt x="403" y="159"/>
                  </a:cubicBezTo>
                  <a:cubicBezTo>
                    <a:pt x="402" y="164"/>
                    <a:pt x="400" y="169"/>
                    <a:pt x="399" y="174"/>
                  </a:cubicBezTo>
                  <a:cubicBezTo>
                    <a:pt x="363" y="162"/>
                    <a:pt x="333" y="169"/>
                    <a:pt x="308" y="198"/>
                  </a:cubicBezTo>
                  <a:cubicBezTo>
                    <a:pt x="308" y="194"/>
                    <a:pt x="308" y="190"/>
                    <a:pt x="308" y="186"/>
                  </a:cubicBezTo>
                  <a:cubicBezTo>
                    <a:pt x="306" y="169"/>
                    <a:pt x="296" y="159"/>
                    <a:pt x="282" y="152"/>
                  </a:cubicBezTo>
                  <a:cubicBezTo>
                    <a:pt x="281" y="151"/>
                    <a:pt x="279" y="150"/>
                    <a:pt x="278" y="149"/>
                  </a:cubicBezTo>
                  <a:cubicBezTo>
                    <a:pt x="272" y="147"/>
                    <a:pt x="272" y="147"/>
                    <a:pt x="274" y="141"/>
                  </a:cubicBezTo>
                  <a:cubicBezTo>
                    <a:pt x="277" y="134"/>
                    <a:pt x="281" y="128"/>
                    <a:pt x="286" y="123"/>
                  </a:cubicBezTo>
                  <a:cubicBezTo>
                    <a:pt x="289" y="121"/>
                    <a:pt x="291" y="118"/>
                    <a:pt x="292" y="115"/>
                  </a:cubicBezTo>
                  <a:cubicBezTo>
                    <a:pt x="293" y="113"/>
                    <a:pt x="292" y="110"/>
                    <a:pt x="290" y="109"/>
                  </a:cubicBezTo>
                  <a:cubicBezTo>
                    <a:pt x="289" y="108"/>
                    <a:pt x="285" y="108"/>
                    <a:pt x="284" y="109"/>
                  </a:cubicBezTo>
                  <a:cubicBezTo>
                    <a:pt x="279" y="115"/>
                    <a:pt x="274" y="121"/>
                    <a:pt x="269" y="127"/>
                  </a:cubicBezTo>
                  <a:cubicBezTo>
                    <a:pt x="267" y="131"/>
                    <a:pt x="265" y="136"/>
                    <a:pt x="264" y="141"/>
                  </a:cubicBezTo>
                  <a:cubicBezTo>
                    <a:pt x="263" y="143"/>
                    <a:pt x="262" y="145"/>
                    <a:pt x="259" y="145"/>
                  </a:cubicBezTo>
                  <a:cubicBezTo>
                    <a:pt x="234" y="143"/>
                    <a:pt x="213" y="150"/>
                    <a:pt x="196" y="168"/>
                  </a:cubicBezTo>
                  <a:cubicBezTo>
                    <a:pt x="196" y="169"/>
                    <a:pt x="195" y="169"/>
                    <a:pt x="195" y="169"/>
                  </a:cubicBezTo>
                  <a:cubicBezTo>
                    <a:pt x="186" y="164"/>
                    <a:pt x="177" y="158"/>
                    <a:pt x="168" y="153"/>
                  </a:cubicBezTo>
                  <a:cubicBezTo>
                    <a:pt x="155" y="146"/>
                    <a:pt x="147" y="134"/>
                    <a:pt x="149" y="120"/>
                  </a:cubicBezTo>
                  <a:cubicBezTo>
                    <a:pt x="149" y="115"/>
                    <a:pt x="151" y="111"/>
                    <a:pt x="153" y="106"/>
                  </a:cubicBezTo>
                  <a:cubicBezTo>
                    <a:pt x="155" y="97"/>
                    <a:pt x="156" y="89"/>
                    <a:pt x="152" y="81"/>
                  </a:cubicBezTo>
                  <a:cubicBezTo>
                    <a:pt x="150" y="78"/>
                    <a:pt x="148" y="77"/>
                    <a:pt x="145" y="78"/>
                  </a:cubicBezTo>
                  <a:cubicBezTo>
                    <a:pt x="142" y="80"/>
                    <a:pt x="141" y="82"/>
                    <a:pt x="143" y="85"/>
                  </a:cubicBezTo>
                  <a:cubicBezTo>
                    <a:pt x="146" y="92"/>
                    <a:pt x="145" y="98"/>
                    <a:pt x="142" y="104"/>
                  </a:cubicBezTo>
                  <a:cubicBezTo>
                    <a:pt x="137" y="118"/>
                    <a:pt x="137" y="132"/>
                    <a:pt x="145" y="1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F5820E5-5A15-420A-B624-BD712EA8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194" y="-2422300"/>
              <a:ext cx="1223865" cy="1266808"/>
            </a:xfrm>
            <a:custGeom>
              <a:avLst/>
              <a:gdLst>
                <a:gd name="T0" fmla="*/ 221 w 227"/>
                <a:gd name="T1" fmla="*/ 144 h 235"/>
                <a:gd name="T2" fmla="*/ 212 w 227"/>
                <a:gd name="T3" fmla="*/ 192 h 235"/>
                <a:gd name="T4" fmla="*/ 156 w 227"/>
                <a:gd name="T5" fmla="*/ 228 h 235"/>
                <a:gd name="T6" fmla="*/ 98 w 227"/>
                <a:gd name="T7" fmla="*/ 230 h 235"/>
                <a:gd name="T8" fmla="*/ 70 w 227"/>
                <a:gd name="T9" fmla="*/ 215 h 235"/>
                <a:gd name="T10" fmla="*/ 69 w 227"/>
                <a:gd name="T11" fmla="*/ 210 h 235"/>
                <a:gd name="T12" fmla="*/ 71 w 227"/>
                <a:gd name="T13" fmla="*/ 173 h 235"/>
                <a:gd name="T14" fmla="*/ 71 w 227"/>
                <a:gd name="T15" fmla="*/ 171 h 235"/>
                <a:gd name="T16" fmla="*/ 97 w 227"/>
                <a:gd name="T17" fmla="*/ 170 h 235"/>
                <a:gd name="T18" fmla="*/ 135 w 227"/>
                <a:gd name="T19" fmla="*/ 150 h 235"/>
                <a:gd name="T20" fmla="*/ 161 w 227"/>
                <a:gd name="T21" fmla="*/ 122 h 235"/>
                <a:gd name="T22" fmla="*/ 183 w 227"/>
                <a:gd name="T23" fmla="*/ 109 h 235"/>
                <a:gd name="T24" fmla="*/ 187 w 227"/>
                <a:gd name="T25" fmla="*/ 105 h 235"/>
                <a:gd name="T26" fmla="*/ 183 w 227"/>
                <a:gd name="T27" fmla="*/ 100 h 235"/>
                <a:gd name="T28" fmla="*/ 168 w 227"/>
                <a:gd name="T29" fmla="*/ 102 h 235"/>
                <a:gd name="T30" fmla="*/ 147 w 227"/>
                <a:gd name="T31" fmla="*/ 123 h 235"/>
                <a:gd name="T32" fmla="*/ 106 w 227"/>
                <a:gd name="T33" fmla="*/ 157 h 235"/>
                <a:gd name="T34" fmla="*/ 72 w 227"/>
                <a:gd name="T35" fmla="*/ 159 h 235"/>
                <a:gd name="T36" fmla="*/ 65 w 227"/>
                <a:gd name="T37" fmla="*/ 153 h 235"/>
                <a:gd name="T38" fmla="*/ 40 w 227"/>
                <a:gd name="T39" fmla="*/ 128 h 235"/>
                <a:gd name="T40" fmla="*/ 36 w 227"/>
                <a:gd name="T41" fmla="*/ 111 h 235"/>
                <a:gd name="T42" fmla="*/ 50 w 227"/>
                <a:gd name="T43" fmla="*/ 87 h 235"/>
                <a:gd name="T44" fmla="*/ 57 w 227"/>
                <a:gd name="T45" fmla="*/ 51 h 235"/>
                <a:gd name="T46" fmla="*/ 52 w 227"/>
                <a:gd name="T47" fmla="*/ 46 h 235"/>
                <a:gd name="T48" fmla="*/ 47 w 227"/>
                <a:gd name="T49" fmla="*/ 52 h 235"/>
                <a:gd name="T50" fmla="*/ 46 w 227"/>
                <a:gd name="T51" fmla="*/ 71 h 235"/>
                <a:gd name="T52" fmla="*/ 35 w 227"/>
                <a:gd name="T53" fmla="*/ 91 h 235"/>
                <a:gd name="T54" fmla="*/ 23 w 227"/>
                <a:gd name="T55" fmla="*/ 119 h 235"/>
                <a:gd name="T56" fmla="*/ 3 w 227"/>
                <a:gd name="T57" fmla="*/ 104 h 235"/>
                <a:gd name="T58" fmla="*/ 10 w 227"/>
                <a:gd name="T59" fmla="*/ 87 h 235"/>
                <a:gd name="T60" fmla="*/ 5 w 227"/>
                <a:gd name="T61" fmla="*/ 58 h 235"/>
                <a:gd name="T62" fmla="*/ 7 w 227"/>
                <a:gd name="T63" fmla="*/ 35 h 235"/>
                <a:gd name="T64" fmla="*/ 72 w 227"/>
                <a:gd name="T65" fmla="*/ 5 h 235"/>
                <a:gd name="T66" fmla="*/ 106 w 227"/>
                <a:gd name="T67" fmla="*/ 25 h 235"/>
                <a:gd name="T68" fmla="*/ 111 w 227"/>
                <a:gd name="T69" fmla="*/ 66 h 235"/>
                <a:gd name="T70" fmla="*/ 106 w 227"/>
                <a:gd name="T71" fmla="*/ 76 h 235"/>
                <a:gd name="T72" fmla="*/ 107 w 227"/>
                <a:gd name="T73" fmla="*/ 84 h 235"/>
                <a:gd name="T74" fmla="*/ 115 w 227"/>
                <a:gd name="T75" fmla="*/ 82 h 235"/>
                <a:gd name="T76" fmla="*/ 131 w 227"/>
                <a:gd name="T77" fmla="*/ 64 h 235"/>
                <a:gd name="T78" fmla="*/ 163 w 227"/>
                <a:gd name="T79" fmla="*/ 44 h 235"/>
                <a:gd name="T80" fmla="*/ 193 w 227"/>
                <a:gd name="T81" fmla="*/ 49 h 235"/>
                <a:gd name="T82" fmla="*/ 223 w 227"/>
                <a:gd name="T83" fmla="*/ 84 h 235"/>
                <a:gd name="T84" fmla="*/ 224 w 227"/>
                <a:gd name="T85" fmla="*/ 112 h 235"/>
                <a:gd name="T86" fmla="*/ 188 w 227"/>
                <a:gd name="T87" fmla="*/ 160 h 235"/>
                <a:gd name="T88" fmla="*/ 159 w 227"/>
                <a:gd name="T89" fmla="*/ 169 h 235"/>
                <a:gd name="T90" fmla="*/ 152 w 227"/>
                <a:gd name="T91" fmla="*/ 169 h 235"/>
                <a:gd name="T92" fmla="*/ 146 w 227"/>
                <a:gd name="T93" fmla="*/ 173 h 235"/>
                <a:gd name="T94" fmla="*/ 150 w 227"/>
                <a:gd name="T95" fmla="*/ 179 h 235"/>
                <a:gd name="T96" fmla="*/ 182 w 227"/>
                <a:gd name="T97" fmla="*/ 174 h 235"/>
                <a:gd name="T98" fmla="*/ 221 w 227"/>
                <a:gd name="T99" fmla="*/ 14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235">
                  <a:moveTo>
                    <a:pt x="221" y="144"/>
                  </a:moveTo>
                  <a:cubicBezTo>
                    <a:pt x="227" y="163"/>
                    <a:pt x="222" y="178"/>
                    <a:pt x="212" y="192"/>
                  </a:cubicBezTo>
                  <a:cubicBezTo>
                    <a:pt x="198" y="211"/>
                    <a:pt x="179" y="222"/>
                    <a:pt x="156" y="228"/>
                  </a:cubicBezTo>
                  <a:cubicBezTo>
                    <a:pt x="137" y="232"/>
                    <a:pt x="118" y="235"/>
                    <a:pt x="98" y="230"/>
                  </a:cubicBezTo>
                  <a:cubicBezTo>
                    <a:pt x="88" y="228"/>
                    <a:pt x="78" y="223"/>
                    <a:pt x="70" y="215"/>
                  </a:cubicBezTo>
                  <a:cubicBezTo>
                    <a:pt x="69" y="214"/>
                    <a:pt x="68" y="211"/>
                    <a:pt x="69" y="210"/>
                  </a:cubicBezTo>
                  <a:cubicBezTo>
                    <a:pt x="73" y="197"/>
                    <a:pt x="73" y="185"/>
                    <a:pt x="71" y="173"/>
                  </a:cubicBezTo>
                  <a:cubicBezTo>
                    <a:pt x="71" y="172"/>
                    <a:pt x="71" y="171"/>
                    <a:pt x="71" y="171"/>
                  </a:cubicBezTo>
                  <a:cubicBezTo>
                    <a:pt x="80" y="171"/>
                    <a:pt x="88" y="171"/>
                    <a:pt x="97" y="170"/>
                  </a:cubicBezTo>
                  <a:cubicBezTo>
                    <a:pt x="112" y="168"/>
                    <a:pt x="124" y="160"/>
                    <a:pt x="135" y="150"/>
                  </a:cubicBezTo>
                  <a:cubicBezTo>
                    <a:pt x="144" y="142"/>
                    <a:pt x="152" y="132"/>
                    <a:pt x="161" y="122"/>
                  </a:cubicBezTo>
                  <a:cubicBezTo>
                    <a:pt x="167" y="115"/>
                    <a:pt x="173" y="109"/>
                    <a:pt x="183" y="109"/>
                  </a:cubicBezTo>
                  <a:cubicBezTo>
                    <a:pt x="185" y="109"/>
                    <a:pt x="187" y="107"/>
                    <a:pt x="187" y="105"/>
                  </a:cubicBezTo>
                  <a:cubicBezTo>
                    <a:pt x="188" y="102"/>
                    <a:pt x="186" y="99"/>
                    <a:pt x="183" y="100"/>
                  </a:cubicBezTo>
                  <a:cubicBezTo>
                    <a:pt x="178" y="100"/>
                    <a:pt x="173" y="100"/>
                    <a:pt x="168" y="102"/>
                  </a:cubicBezTo>
                  <a:cubicBezTo>
                    <a:pt x="159" y="106"/>
                    <a:pt x="153" y="115"/>
                    <a:pt x="147" y="123"/>
                  </a:cubicBezTo>
                  <a:cubicBezTo>
                    <a:pt x="136" y="137"/>
                    <a:pt x="123" y="150"/>
                    <a:pt x="106" y="157"/>
                  </a:cubicBezTo>
                  <a:cubicBezTo>
                    <a:pt x="95" y="161"/>
                    <a:pt x="84" y="163"/>
                    <a:pt x="72" y="159"/>
                  </a:cubicBezTo>
                  <a:cubicBezTo>
                    <a:pt x="70" y="158"/>
                    <a:pt x="67" y="156"/>
                    <a:pt x="65" y="153"/>
                  </a:cubicBezTo>
                  <a:cubicBezTo>
                    <a:pt x="59" y="143"/>
                    <a:pt x="51" y="135"/>
                    <a:pt x="40" y="128"/>
                  </a:cubicBezTo>
                  <a:cubicBezTo>
                    <a:pt x="34" y="124"/>
                    <a:pt x="32" y="118"/>
                    <a:pt x="36" y="111"/>
                  </a:cubicBezTo>
                  <a:cubicBezTo>
                    <a:pt x="40" y="103"/>
                    <a:pt x="45" y="95"/>
                    <a:pt x="50" y="87"/>
                  </a:cubicBezTo>
                  <a:cubicBezTo>
                    <a:pt x="58" y="76"/>
                    <a:pt x="59" y="64"/>
                    <a:pt x="57" y="51"/>
                  </a:cubicBezTo>
                  <a:cubicBezTo>
                    <a:pt x="57" y="48"/>
                    <a:pt x="55" y="45"/>
                    <a:pt x="52" y="46"/>
                  </a:cubicBezTo>
                  <a:cubicBezTo>
                    <a:pt x="48" y="47"/>
                    <a:pt x="47" y="49"/>
                    <a:pt x="47" y="52"/>
                  </a:cubicBezTo>
                  <a:cubicBezTo>
                    <a:pt x="47" y="59"/>
                    <a:pt x="48" y="65"/>
                    <a:pt x="46" y="71"/>
                  </a:cubicBezTo>
                  <a:cubicBezTo>
                    <a:pt x="44" y="78"/>
                    <a:pt x="39" y="85"/>
                    <a:pt x="35" y="91"/>
                  </a:cubicBezTo>
                  <a:cubicBezTo>
                    <a:pt x="30" y="99"/>
                    <a:pt x="25" y="108"/>
                    <a:pt x="23" y="119"/>
                  </a:cubicBezTo>
                  <a:cubicBezTo>
                    <a:pt x="16" y="113"/>
                    <a:pt x="9" y="108"/>
                    <a:pt x="3" y="104"/>
                  </a:cubicBezTo>
                  <a:cubicBezTo>
                    <a:pt x="6" y="98"/>
                    <a:pt x="9" y="92"/>
                    <a:pt x="10" y="87"/>
                  </a:cubicBezTo>
                  <a:cubicBezTo>
                    <a:pt x="13" y="76"/>
                    <a:pt x="10" y="67"/>
                    <a:pt x="5" y="58"/>
                  </a:cubicBezTo>
                  <a:cubicBezTo>
                    <a:pt x="0" y="50"/>
                    <a:pt x="2" y="42"/>
                    <a:pt x="7" y="35"/>
                  </a:cubicBezTo>
                  <a:cubicBezTo>
                    <a:pt x="19" y="13"/>
                    <a:pt x="47" y="0"/>
                    <a:pt x="72" y="5"/>
                  </a:cubicBezTo>
                  <a:cubicBezTo>
                    <a:pt x="86" y="7"/>
                    <a:pt x="98" y="14"/>
                    <a:pt x="106" y="25"/>
                  </a:cubicBezTo>
                  <a:cubicBezTo>
                    <a:pt x="116" y="38"/>
                    <a:pt x="117" y="52"/>
                    <a:pt x="111" y="66"/>
                  </a:cubicBezTo>
                  <a:cubicBezTo>
                    <a:pt x="110" y="69"/>
                    <a:pt x="108" y="73"/>
                    <a:pt x="106" y="76"/>
                  </a:cubicBezTo>
                  <a:cubicBezTo>
                    <a:pt x="104" y="79"/>
                    <a:pt x="104" y="82"/>
                    <a:pt x="107" y="84"/>
                  </a:cubicBezTo>
                  <a:cubicBezTo>
                    <a:pt x="110" y="86"/>
                    <a:pt x="113" y="84"/>
                    <a:pt x="115" y="82"/>
                  </a:cubicBezTo>
                  <a:cubicBezTo>
                    <a:pt x="120" y="76"/>
                    <a:pt x="125" y="70"/>
                    <a:pt x="131" y="64"/>
                  </a:cubicBezTo>
                  <a:cubicBezTo>
                    <a:pt x="140" y="55"/>
                    <a:pt x="150" y="48"/>
                    <a:pt x="163" y="44"/>
                  </a:cubicBezTo>
                  <a:cubicBezTo>
                    <a:pt x="174" y="41"/>
                    <a:pt x="184" y="44"/>
                    <a:pt x="193" y="49"/>
                  </a:cubicBezTo>
                  <a:cubicBezTo>
                    <a:pt x="208" y="57"/>
                    <a:pt x="219" y="68"/>
                    <a:pt x="223" y="84"/>
                  </a:cubicBezTo>
                  <a:cubicBezTo>
                    <a:pt x="226" y="93"/>
                    <a:pt x="226" y="103"/>
                    <a:pt x="224" y="112"/>
                  </a:cubicBezTo>
                  <a:cubicBezTo>
                    <a:pt x="219" y="133"/>
                    <a:pt x="207" y="149"/>
                    <a:pt x="188" y="160"/>
                  </a:cubicBezTo>
                  <a:cubicBezTo>
                    <a:pt x="179" y="164"/>
                    <a:pt x="169" y="168"/>
                    <a:pt x="159" y="169"/>
                  </a:cubicBezTo>
                  <a:cubicBezTo>
                    <a:pt x="157" y="169"/>
                    <a:pt x="154" y="169"/>
                    <a:pt x="152" y="169"/>
                  </a:cubicBezTo>
                  <a:cubicBezTo>
                    <a:pt x="149" y="168"/>
                    <a:pt x="146" y="170"/>
                    <a:pt x="146" y="173"/>
                  </a:cubicBezTo>
                  <a:cubicBezTo>
                    <a:pt x="146" y="176"/>
                    <a:pt x="147" y="178"/>
                    <a:pt x="150" y="179"/>
                  </a:cubicBezTo>
                  <a:cubicBezTo>
                    <a:pt x="162" y="181"/>
                    <a:pt x="172" y="178"/>
                    <a:pt x="182" y="174"/>
                  </a:cubicBezTo>
                  <a:cubicBezTo>
                    <a:pt x="197" y="168"/>
                    <a:pt x="210" y="158"/>
                    <a:pt x="221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E3B19DE-2E6A-4C8C-8EB3-2010C815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894" y="-3281153"/>
              <a:ext cx="1331222" cy="1148716"/>
            </a:xfrm>
            <a:custGeom>
              <a:avLst/>
              <a:gdLst>
                <a:gd name="T0" fmla="*/ 154 w 247"/>
                <a:gd name="T1" fmla="*/ 213 h 213"/>
                <a:gd name="T2" fmla="*/ 148 w 247"/>
                <a:gd name="T3" fmla="*/ 187 h 213"/>
                <a:gd name="T4" fmla="*/ 132 w 247"/>
                <a:gd name="T5" fmla="*/ 167 h 213"/>
                <a:gd name="T6" fmla="*/ 130 w 247"/>
                <a:gd name="T7" fmla="*/ 160 h 213"/>
                <a:gd name="T8" fmla="*/ 118 w 247"/>
                <a:gd name="T9" fmla="*/ 106 h 213"/>
                <a:gd name="T10" fmla="*/ 118 w 247"/>
                <a:gd name="T11" fmla="*/ 93 h 213"/>
                <a:gd name="T12" fmla="*/ 125 w 247"/>
                <a:gd name="T13" fmla="*/ 87 h 213"/>
                <a:gd name="T14" fmla="*/ 129 w 247"/>
                <a:gd name="T15" fmla="*/ 81 h 213"/>
                <a:gd name="T16" fmla="*/ 123 w 247"/>
                <a:gd name="T17" fmla="*/ 78 h 213"/>
                <a:gd name="T18" fmla="*/ 109 w 247"/>
                <a:gd name="T19" fmla="*/ 89 h 213"/>
                <a:gd name="T20" fmla="*/ 105 w 247"/>
                <a:gd name="T21" fmla="*/ 100 h 213"/>
                <a:gd name="T22" fmla="*/ 61 w 247"/>
                <a:gd name="T23" fmla="*/ 104 h 213"/>
                <a:gd name="T24" fmla="*/ 64 w 247"/>
                <a:gd name="T25" fmla="*/ 86 h 213"/>
                <a:gd name="T26" fmla="*/ 40 w 247"/>
                <a:gd name="T27" fmla="*/ 49 h 213"/>
                <a:gd name="T28" fmla="*/ 21 w 247"/>
                <a:gd name="T29" fmla="*/ 44 h 213"/>
                <a:gd name="T30" fmla="*/ 16 w 247"/>
                <a:gd name="T31" fmla="*/ 41 h 213"/>
                <a:gd name="T32" fmla="*/ 0 w 247"/>
                <a:gd name="T33" fmla="*/ 14 h 213"/>
                <a:gd name="T34" fmla="*/ 26 w 247"/>
                <a:gd name="T35" fmla="*/ 2 h 213"/>
                <a:gd name="T36" fmla="*/ 99 w 247"/>
                <a:gd name="T37" fmla="*/ 35 h 213"/>
                <a:gd name="T38" fmla="*/ 104 w 247"/>
                <a:gd name="T39" fmla="*/ 52 h 213"/>
                <a:gd name="T40" fmla="*/ 112 w 247"/>
                <a:gd name="T41" fmla="*/ 58 h 213"/>
                <a:gd name="T42" fmla="*/ 166 w 247"/>
                <a:gd name="T43" fmla="*/ 73 h 213"/>
                <a:gd name="T44" fmla="*/ 193 w 247"/>
                <a:gd name="T45" fmla="*/ 117 h 213"/>
                <a:gd name="T46" fmla="*/ 192 w 247"/>
                <a:gd name="T47" fmla="*/ 153 h 213"/>
                <a:gd name="T48" fmla="*/ 190 w 247"/>
                <a:gd name="T49" fmla="*/ 157 h 213"/>
                <a:gd name="T50" fmla="*/ 192 w 247"/>
                <a:gd name="T51" fmla="*/ 165 h 213"/>
                <a:gd name="T52" fmla="*/ 199 w 247"/>
                <a:gd name="T53" fmla="*/ 163 h 213"/>
                <a:gd name="T54" fmla="*/ 204 w 247"/>
                <a:gd name="T55" fmla="*/ 146 h 213"/>
                <a:gd name="T56" fmla="*/ 205 w 247"/>
                <a:gd name="T57" fmla="*/ 126 h 213"/>
                <a:gd name="T58" fmla="*/ 233 w 247"/>
                <a:gd name="T59" fmla="*/ 142 h 213"/>
                <a:gd name="T60" fmla="*/ 238 w 247"/>
                <a:gd name="T61" fmla="*/ 195 h 213"/>
                <a:gd name="T62" fmla="*/ 235 w 247"/>
                <a:gd name="T63" fmla="*/ 200 h 213"/>
                <a:gd name="T64" fmla="*/ 230 w 247"/>
                <a:gd name="T65" fmla="*/ 201 h 213"/>
                <a:gd name="T66" fmla="*/ 162 w 247"/>
                <a:gd name="T67" fmla="*/ 206 h 213"/>
                <a:gd name="T68" fmla="*/ 154 w 247"/>
                <a:gd name="T6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7" h="213">
                  <a:moveTo>
                    <a:pt x="154" y="213"/>
                  </a:moveTo>
                  <a:cubicBezTo>
                    <a:pt x="152" y="204"/>
                    <a:pt x="152" y="195"/>
                    <a:pt x="148" y="187"/>
                  </a:cubicBezTo>
                  <a:cubicBezTo>
                    <a:pt x="145" y="180"/>
                    <a:pt x="138" y="173"/>
                    <a:pt x="132" y="167"/>
                  </a:cubicBezTo>
                  <a:cubicBezTo>
                    <a:pt x="130" y="164"/>
                    <a:pt x="129" y="163"/>
                    <a:pt x="130" y="160"/>
                  </a:cubicBezTo>
                  <a:cubicBezTo>
                    <a:pt x="139" y="141"/>
                    <a:pt x="135" y="118"/>
                    <a:pt x="118" y="106"/>
                  </a:cubicBezTo>
                  <a:cubicBezTo>
                    <a:pt x="115" y="104"/>
                    <a:pt x="115" y="98"/>
                    <a:pt x="118" y="93"/>
                  </a:cubicBezTo>
                  <a:cubicBezTo>
                    <a:pt x="120" y="91"/>
                    <a:pt x="123" y="88"/>
                    <a:pt x="125" y="87"/>
                  </a:cubicBezTo>
                  <a:cubicBezTo>
                    <a:pt x="129" y="86"/>
                    <a:pt x="130" y="84"/>
                    <a:pt x="129" y="81"/>
                  </a:cubicBezTo>
                  <a:cubicBezTo>
                    <a:pt x="128" y="79"/>
                    <a:pt x="125" y="78"/>
                    <a:pt x="123" y="78"/>
                  </a:cubicBezTo>
                  <a:cubicBezTo>
                    <a:pt x="116" y="78"/>
                    <a:pt x="112" y="83"/>
                    <a:pt x="109" y="89"/>
                  </a:cubicBezTo>
                  <a:cubicBezTo>
                    <a:pt x="107" y="92"/>
                    <a:pt x="106" y="95"/>
                    <a:pt x="105" y="100"/>
                  </a:cubicBezTo>
                  <a:cubicBezTo>
                    <a:pt x="90" y="96"/>
                    <a:pt x="75" y="99"/>
                    <a:pt x="61" y="104"/>
                  </a:cubicBezTo>
                  <a:cubicBezTo>
                    <a:pt x="62" y="98"/>
                    <a:pt x="64" y="92"/>
                    <a:pt x="64" y="86"/>
                  </a:cubicBezTo>
                  <a:cubicBezTo>
                    <a:pt x="65" y="68"/>
                    <a:pt x="55" y="56"/>
                    <a:pt x="40" y="49"/>
                  </a:cubicBezTo>
                  <a:cubicBezTo>
                    <a:pt x="34" y="47"/>
                    <a:pt x="27" y="46"/>
                    <a:pt x="21" y="44"/>
                  </a:cubicBezTo>
                  <a:cubicBezTo>
                    <a:pt x="19" y="44"/>
                    <a:pt x="17" y="42"/>
                    <a:pt x="16" y="41"/>
                  </a:cubicBezTo>
                  <a:cubicBezTo>
                    <a:pt x="11" y="32"/>
                    <a:pt x="6" y="23"/>
                    <a:pt x="0" y="14"/>
                  </a:cubicBezTo>
                  <a:cubicBezTo>
                    <a:pt x="7" y="7"/>
                    <a:pt x="16" y="3"/>
                    <a:pt x="26" y="2"/>
                  </a:cubicBezTo>
                  <a:cubicBezTo>
                    <a:pt x="56" y="0"/>
                    <a:pt x="81" y="9"/>
                    <a:pt x="99" y="35"/>
                  </a:cubicBezTo>
                  <a:cubicBezTo>
                    <a:pt x="102" y="40"/>
                    <a:pt x="103" y="46"/>
                    <a:pt x="104" y="52"/>
                  </a:cubicBezTo>
                  <a:cubicBezTo>
                    <a:pt x="106" y="57"/>
                    <a:pt x="107" y="58"/>
                    <a:pt x="112" y="58"/>
                  </a:cubicBezTo>
                  <a:cubicBezTo>
                    <a:pt x="133" y="54"/>
                    <a:pt x="150" y="60"/>
                    <a:pt x="166" y="73"/>
                  </a:cubicBezTo>
                  <a:cubicBezTo>
                    <a:pt x="180" y="85"/>
                    <a:pt x="189" y="100"/>
                    <a:pt x="193" y="117"/>
                  </a:cubicBezTo>
                  <a:cubicBezTo>
                    <a:pt x="195" y="129"/>
                    <a:pt x="196" y="141"/>
                    <a:pt x="192" y="153"/>
                  </a:cubicBezTo>
                  <a:cubicBezTo>
                    <a:pt x="191" y="155"/>
                    <a:pt x="190" y="156"/>
                    <a:pt x="190" y="157"/>
                  </a:cubicBezTo>
                  <a:cubicBezTo>
                    <a:pt x="188" y="160"/>
                    <a:pt x="189" y="163"/>
                    <a:pt x="192" y="165"/>
                  </a:cubicBezTo>
                  <a:cubicBezTo>
                    <a:pt x="195" y="167"/>
                    <a:pt x="198" y="165"/>
                    <a:pt x="199" y="163"/>
                  </a:cubicBezTo>
                  <a:cubicBezTo>
                    <a:pt x="201" y="157"/>
                    <a:pt x="203" y="152"/>
                    <a:pt x="204" y="146"/>
                  </a:cubicBezTo>
                  <a:cubicBezTo>
                    <a:pt x="205" y="139"/>
                    <a:pt x="205" y="133"/>
                    <a:pt x="205" y="126"/>
                  </a:cubicBezTo>
                  <a:cubicBezTo>
                    <a:pt x="217" y="126"/>
                    <a:pt x="226" y="132"/>
                    <a:pt x="233" y="142"/>
                  </a:cubicBezTo>
                  <a:cubicBezTo>
                    <a:pt x="245" y="158"/>
                    <a:pt x="247" y="176"/>
                    <a:pt x="238" y="195"/>
                  </a:cubicBezTo>
                  <a:cubicBezTo>
                    <a:pt x="238" y="197"/>
                    <a:pt x="237" y="199"/>
                    <a:pt x="235" y="200"/>
                  </a:cubicBezTo>
                  <a:cubicBezTo>
                    <a:pt x="234" y="201"/>
                    <a:pt x="231" y="202"/>
                    <a:pt x="230" y="201"/>
                  </a:cubicBezTo>
                  <a:cubicBezTo>
                    <a:pt x="206" y="186"/>
                    <a:pt x="184" y="190"/>
                    <a:pt x="162" y="206"/>
                  </a:cubicBezTo>
                  <a:cubicBezTo>
                    <a:pt x="159" y="209"/>
                    <a:pt x="156" y="211"/>
                    <a:pt x="154" y="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8196F54-7BEA-4E90-BDFF-3B9B87E94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33" y="-2929559"/>
              <a:ext cx="475054" cy="662928"/>
            </a:xfrm>
            <a:custGeom>
              <a:avLst/>
              <a:gdLst>
                <a:gd name="T0" fmla="*/ 78 w 88"/>
                <a:gd name="T1" fmla="*/ 1 h 123"/>
                <a:gd name="T2" fmla="*/ 88 w 88"/>
                <a:gd name="T3" fmla="*/ 59 h 123"/>
                <a:gd name="T4" fmla="*/ 58 w 88"/>
                <a:gd name="T5" fmla="*/ 81 h 123"/>
                <a:gd name="T6" fmla="*/ 48 w 88"/>
                <a:gd name="T7" fmla="*/ 117 h 123"/>
                <a:gd name="T8" fmla="*/ 24 w 88"/>
                <a:gd name="T9" fmla="*/ 123 h 123"/>
                <a:gd name="T10" fmla="*/ 20 w 88"/>
                <a:gd name="T11" fmla="*/ 121 h 123"/>
                <a:gd name="T12" fmla="*/ 3 w 88"/>
                <a:gd name="T13" fmla="*/ 82 h 123"/>
                <a:gd name="T14" fmla="*/ 41 w 88"/>
                <a:gd name="T15" fmla="*/ 9 h 123"/>
                <a:gd name="T16" fmla="*/ 75 w 88"/>
                <a:gd name="T17" fmla="*/ 1 h 123"/>
                <a:gd name="T18" fmla="*/ 78 w 88"/>
                <a:gd name="T19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23">
                  <a:moveTo>
                    <a:pt x="78" y="1"/>
                  </a:moveTo>
                  <a:cubicBezTo>
                    <a:pt x="76" y="22"/>
                    <a:pt x="81" y="40"/>
                    <a:pt x="88" y="59"/>
                  </a:cubicBezTo>
                  <a:cubicBezTo>
                    <a:pt x="76" y="64"/>
                    <a:pt x="66" y="70"/>
                    <a:pt x="58" y="81"/>
                  </a:cubicBezTo>
                  <a:cubicBezTo>
                    <a:pt x="51" y="92"/>
                    <a:pt x="47" y="103"/>
                    <a:pt x="48" y="117"/>
                  </a:cubicBezTo>
                  <a:cubicBezTo>
                    <a:pt x="39" y="116"/>
                    <a:pt x="31" y="118"/>
                    <a:pt x="24" y="123"/>
                  </a:cubicBezTo>
                  <a:cubicBezTo>
                    <a:pt x="23" y="123"/>
                    <a:pt x="20" y="122"/>
                    <a:pt x="20" y="121"/>
                  </a:cubicBezTo>
                  <a:cubicBezTo>
                    <a:pt x="9" y="110"/>
                    <a:pt x="4" y="96"/>
                    <a:pt x="3" y="82"/>
                  </a:cubicBezTo>
                  <a:cubicBezTo>
                    <a:pt x="0" y="50"/>
                    <a:pt x="13" y="25"/>
                    <a:pt x="41" y="9"/>
                  </a:cubicBezTo>
                  <a:cubicBezTo>
                    <a:pt x="51" y="2"/>
                    <a:pt x="63" y="0"/>
                    <a:pt x="75" y="1"/>
                  </a:cubicBezTo>
                  <a:cubicBezTo>
                    <a:pt x="76" y="1"/>
                    <a:pt x="77" y="1"/>
                    <a:pt x="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5D2F214-1B41-4E64-BFC2-03BEFD7E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16" y="-2454507"/>
              <a:ext cx="308651" cy="614617"/>
            </a:xfrm>
            <a:custGeom>
              <a:avLst/>
              <a:gdLst>
                <a:gd name="T0" fmla="*/ 36 w 57"/>
                <a:gd name="T1" fmla="*/ 0 h 114"/>
                <a:gd name="T2" fmla="*/ 56 w 57"/>
                <a:gd name="T3" fmla="*/ 42 h 114"/>
                <a:gd name="T4" fmla="*/ 56 w 57"/>
                <a:gd name="T5" fmla="*/ 46 h 114"/>
                <a:gd name="T6" fmla="*/ 51 w 57"/>
                <a:gd name="T7" fmla="*/ 80 h 114"/>
                <a:gd name="T8" fmla="*/ 49 w 57"/>
                <a:gd name="T9" fmla="*/ 84 h 114"/>
                <a:gd name="T10" fmla="*/ 19 w 57"/>
                <a:gd name="T11" fmla="*/ 114 h 114"/>
                <a:gd name="T12" fmla="*/ 5 w 57"/>
                <a:gd name="T13" fmla="*/ 90 h 114"/>
                <a:gd name="T14" fmla="*/ 5 w 57"/>
                <a:gd name="T15" fmla="*/ 37 h 114"/>
                <a:gd name="T16" fmla="*/ 27 w 57"/>
                <a:gd name="T17" fmla="*/ 4 h 114"/>
                <a:gd name="T18" fmla="*/ 36 w 57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14">
                  <a:moveTo>
                    <a:pt x="36" y="0"/>
                  </a:moveTo>
                  <a:cubicBezTo>
                    <a:pt x="39" y="17"/>
                    <a:pt x="46" y="31"/>
                    <a:pt x="56" y="42"/>
                  </a:cubicBezTo>
                  <a:cubicBezTo>
                    <a:pt x="57" y="43"/>
                    <a:pt x="57" y="45"/>
                    <a:pt x="56" y="46"/>
                  </a:cubicBezTo>
                  <a:cubicBezTo>
                    <a:pt x="50" y="57"/>
                    <a:pt x="48" y="68"/>
                    <a:pt x="51" y="80"/>
                  </a:cubicBezTo>
                  <a:cubicBezTo>
                    <a:pt x="51" y="81"/>
                    <a:pt x="50" y="84"/>
                    <a:pt x="49" y="84"/>
                  </a:cubicBezTo>
                  <a:cubicBezTo>
                    <a:pt x="37" y="93"/>
                    <a:pt x="27" y="102"/>
                    <a:pt x="19" y="114"/>
                  </a:cubicBezTo>
                  <a:cubicBezTo>
                    <a:pt x="12" y="107"/>
                    <a:pt x="8" y="99"/>
                    <a:pt x="5" y="90"/>
                  </a:cubicBezTo>
                  <a:cubicBezTo>
                    <a:pt x="0" y="72"/>
                    <a:pt x="0" y="54"/>
                    <a:pt x="5" y="37"/>
                  </a:cubicBezTo>
                  <a:cubicBezTo>
                    <a:pt x="9" y="24"/>
                    <a:pt x="15" y="12"/>
                    <a:pt x="27" y="4"/>
                  </a:cubicBezTo>
                  <a:cubicBezTo>
                    <a:pt x="30" y="3"/>
                    <a:pt x="33" y="2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955DA5-C747-48C5-AF10-CC0CA3956A10}"/>
              </a:ext>
            </a:extLst>
          </p:cNvPr>
          <p:cNvGrpSpPr/>
          <p:nvPr/>
        </p:nvGrpSpPr>
        <p:grpSpPr>
          <a:xfrm>
            <a:off x="9138025" y="1148039"/>
            <a:ext cx="1738426" cy="2120434"/>
            <a:chOff x="7931851" y="2464731"/>
            <a:chExt cx="1002842" cy="1223210"/>
          </a:xfrm>
          <a:solidFill>
            <a:schemeClr val="accent5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C5BE63E2-9EDC-463E-B395-EFBD90401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EF8E824-41B5-4DDD-AFD0-E5C4681AD2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26BE0581-758C-4A22-AFCF-B42132BE5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482A4B52-0F5E-4C40-9453-B65EF8FFFB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0F355B6-B415-429A-B93F-9E90D52BA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0D9C57-B98F-4F1E-92FA-AB97FDA81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243F7B1-F8DF-4ECF-B6DF-8702FDCB3F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55A9E63C-7C93-44B7-8101-52640F8543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9B68C3C-0E0B-4B8C-BE65-2E5473567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3B7ECCCA-44AE-4EA9-9E38-B0F78C1CBB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A3BF8AEC-CB17-4256-B372-4AEDD6D21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25125B18-7123-4130-B44C-F83892F709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3A13503-5743-4FF5-9465-00ABA7CFF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BCAEA7DB-7A97-413C-981C-49670ADC4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Google Shape;62;p14">
            <a:extLst>
              <a:ext uri="{FF2B5EF4-FFF2-40B4-BE49-F238E27FC236}">
                <a16:creationId xmlns:a16="http://schemas.microsoft.com/office/drawing/2014/main" id="{BC2BED7B-B42A-4A15-8DB0-21DFE93B9A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6280" y="1377409"/>
            <a:ext cx="4119870" cy="404457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49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lh6.googleusercontent.com/0MKfopbup1wVW9qaqllAy6t1iokShRShrh-H-cWjUHZkkZnxtZgFOII9om_1S6HDME_dPVLwd5RY9XRK8yWOCQPFX-Zu8ea9Ugja5PXr221BmoYuufZ-GTTJ1f6aUAe_NQ1zWAxQM8c">
            <a:extLst>
              <a:ext uri="{FF2B5EF4-FFF2-40B4-BE49-F238E27FC236}">
                <a16:creationId xmlns:a16="http://schemas.microsoft.com/office/drawing/2014/main" id="{824B946E-1D46-4809-A429-B9970E36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694" y="1708811"/>
            <a:ext cx="4714372" cy="37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65D56BF-A2B7-4B44-A08A-1818578F5FEC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www.yourwebsite.com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E5FBF5-5CC1-4FB7-B3B8-D5AC8C8CCA90}"/>
              </a:ext>
            </a:extLst>
          </p:cNvPr>
          <p:cNvSpPr txBox="1"/>
          <p:nvPr/>
        </p:nvSpPr>
        <p:spPr>
          <a:xfrm>
            <a:off x="457200" y="468597"/>
            <a:ext cx="3045539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b="1" dirty="0">
                <a:solidFill>
                  <a:srgbClr val="FF0000"/>
                </a:solidFill>
                <a:latin typeface="Montserrat"/>
              </a:rPr>
              <a:t>Deep Learning Library</a:t>
            </a:r>
            <a:endParaRPr lang="en-US" sz="3600" dirty="0">
              <a:solidFill>
                <a:srgbClr val="FF0000"/>
              </a:solidFill>
              <a:latin typeface="Montserrat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2E99AA-37DF-48E0-901A-994B93FF4AEC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E4917B-9FB7-4C14-964E-373B7B992251}"/>
              </a:ext>
            </a:extLst>
          </p:cNvPr>
          <p:cNvGrpSpPr/>
          <p:nvPr/>
        </p:nvGrpSpPr>
        <p:grpSpPr>
          <a:xfrm>
            <a:off x="-3100048" y="-77616"/>
            <a:ext cx="16649547" cy="7485177"/>
            <a:chOff x="-4" y="1015534"/>
            <a:chExt cx="10861044" cy="488282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BEEC92C-D08D-412B-8AD5-B339179CA542}"/>
                </a:ext>
              </a:extLst>
            </p:cNvPr>
            <p:cNvGrpSpPr/>
            <p:nvPr/>
          </p:nvGrpSpPr>
          <p:grpSpPr>
            <a:xfrm>
              <a:off x="-4" y="1015534"/>
              <a:ext cx="10513538" cy="4882826"/>
              <a:chOff x="-4" y="1015534"/>
              <a:chExt cx="10513538" cy="4882826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0F59EE4-1FAD-424C-AF4C-C01F9BD8B9FB}"/>
                  </a:ext>
                </a:extLst>
              </p:cNvPr>
              <p:cNvSpPr/>
              <p:nvPr/>
            </p:nvSpPr>
            <p:spPr>
              <a:xfrm>
                <a:off x="5839934" y="4983183"/>
                <a:ext cx="4673600" cy="60868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348BD9B-8CA7-47F3-A916-39301924577E}"/>
                  </a:ext>
                </a:extLst>
              </p:cNvPr>
              <p:cNvSpPr/>
              <p:nvPr/>
            </p:nvSpPr>
            <p:spPr>
              <a:xfrm rot="15300000" flipH="1">
                <a:off x="3955146" y="1316093"/>
                <a:ext cx="4281705" cy="4281705"/>
              </a:xfrm>
              <a:prstGeom prst="blockArc">
                <a:avLst>
                  <a:gd name="adj1" fmla="val 9123518"/>
                  <a:gd name="adj2" fmla="val 21023171"/>
                  <a:gd name="adj3" fmla="val 1442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Arrow: Circular 6">
                <a:extLst>
                  <a:ext uri="{FF2B5EF4-FFF2-40B4-BE49-F238E27FC236}">
                    <a16:creationId xmlns:a16="http://schemas.microsoft.com/office/drawing/2014/main" id="{B3CC4F49-603B-43BE-9F28-FB3E297ABE62}"/>
                  </a:ext>
                </a:extLst>
              </p:cNvPr>
              <p:cNvSpPr/>
              <p:nvPr/>
            </p:nvSpPr>
            <p:spPr>
              <a:xfrm rot="5232764" flipH="1">
                <a:off x="3654587" y="1015534"/>
                <a:ext cx="4882826" cy="4882826"/>
              </a:xfrm>
              <a:prstGeom prst="circularArrow">
                <a:avLst>
                  <a:gd name="adj1" fmla="val 12500"/>
                  <a:gd name="adj2" fmla="val 1097609"/>
                  <a:gd name="adj3" fmla="val 20457681"/>
                  <a:gd name="adj4" fmla="val 10800000"/>
                  <a:gd name="adj5" fmla="val 125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6D186D-2AA8-4752-AD62-E026E3B815C0}"/>
                  </a:ext>
                </a:extLst>
              </p:cNvPr>
              <p:cNvSpPr/>
              <p:nvPr/>
            </p:nvSpPr>
            <p:spPr>
              <a:xfrm>
                <a:off x="-4" y="4983183"/>
                <a:ext cx="6200971" cy="6086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C3D4773-E057-4325-8B1D-C277308E2CA9}"/>
                </a:ext>
              </a:extLst>
            </p:cNvPr>
            <p:cNvSpPr/>
            <p:nvPr/>
          </p:nvSpPr>
          <p:spPr>
            <a:xfrm rot="13500000">
              <a:off x="9951720" y="4832865"/>
              <a:ext cx="909320" cy="90932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DED30EB-284B-4AEF-9B60-43A0DCBE1D43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83095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1371561" y="210285"/>
            <a:ext cx="967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Use Case</a:t>
            </a:r>
            <a:br>
              <a:rPr lang="en-US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Self-Driving Cars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CA02F2-6897-4B7E-B44E-27B8CB3A4E63}"/>
              </a:ext>
            </a:extLst>
          </p:cNvPr>
          <p:cNvGrpSpPr/>
          <p:nvPr/>
        </p:nvGrpSpPr>
        <p:grpSpPr>
          <a:xfrm>
            <a:off x="3918138" y="1534875"/>
            <a:ext cx="9422945" cy="4376417"/>
            <a:chOff x="2504332" y="1399204"/>
            <a:chExt cx="6571935" cy="437641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4F1941AF-8191-4EBD-893F-756FFAF4FDBF}"/>
                </a:ext>
              </a:extLst>
            </p:cNvPr>
            <p:cNvSpPr/>
            <p:nvPr/>
          </p:nvSpPr>
          <p:spPr>
            <a:xfrm>
              <a:off x="3115733" y="1399204"/>
              <a:ext cx="5960534" cy="109410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5D712B20-0992-46E7-83C0-F1BF8DB9778A}"/>
                </a:ext>
              </a:extLst>
            </p:cNvPr>
            <p:cNvSpPr/>
            <p:nvPr/>
          </p:nvSpPr>
          <p:spPr>
            <a:xfrm>
              <a:off x="3115733" y="2493308"/>
              <a:ext cx="5960534" cy="109410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31AD08BD-2B74-49D8-9323-27281CC83CA1}"/>
                </a:ext>
              </a:extLst>
            </p:cNvPr>
            <p:cNvSpPr/>
            <p:nvPr/>
          </p:nvSpPr>
          <p:spPr>
            <a:xfrm>
              <a:off x="3115733" y="3587412"/>
              <a:ext cx="5960534" cy="109410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E523EB2-29C3-49DE-A76F-45EEDF0836BF}"/>
                </a:ext>
              </a:extLst>
            </p:cNvPr>
            <p:cNvSpPr/>
            <p:nvPr/>
          </p:nvSpPr>
          <p:spPr>
            <a:xfrm>
              <a:off x="3115733" y="4681516"/>
              <a:ext cx="5960534" cy="1094104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AF86937-43DA-459C-96FB-27C5E7148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332" y="2494466"/>
              <a:ext cx="611402" cy="1093718"/>
            </a:xfrm>
            <a:custGeom>
              <a:avLst/>
              <a:gdLst>
                <a:gd name="T0" fmla="*/ 0 w 337"/>
                <a:gd name="T1" fmla="*/ 183 h 709"/>
                <a:gd name="T2" fmla="*/ 0 w 337"/>
                <a:gd name="T3" fmla="*/ 708 h 709"/>
                <a:gd name="T4" fmla="*/ 337 w 337"/>
                <a:gd name="T5" fmla="*/ 709 h 709"/>
                <a:gd name="T6" fmla="*/ 337 w 337"/>
                <a:gd name="T7" fmla="*/ 0 h 709"/>
                <a:gd name="T8" fmla="*/ 0 w 337"/>
                <a:gd name="T9" fmla="*/ 18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709">
                  <a:moveTo>
                    <a:pt x="0" y="183"/>
                  </a:moveTo>
                  <a:lnTo>
                    <a:pt x="0" y="708"/>
                  </a:lnTo>
                  <a:lnTo>
                    <a:pt x="337" y="709"/>
                  </a:lnTo>
                  <a:lnTo>
                    <a:pt x="337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2D15E8F-895E-487D-8BA7-7BE9FAEB7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332" y="1399205"/>
              <a:ext cx="611402" cy="1377560"/>
            </a:xfrm>
            <a:custGeom>
              <a:avLst/>
              <a:gdLst>
                <a:gd name="T0" fmla="*/ 0 w 337"/>
                <a:gd name="T1" fmla="*/ 369 h 893"/>
                <a:gd name="T2" fmla="*/ 0 w 337"/>
                <a:gd name="T3" fmla="*/ 893 h 893"/>
                <a:gd name="T4" fmla="*/ 337 w 337"/>
                <a:gd name="T5" fmla="*/ 710 h 893"/>
                <a:gd name="T6" fmla="*/ 337 w 337"/>
                <a:gd name="T7" fmla="*/ 0 h 893"/>
                <a:gd name="T8" fmla="*/ 0 w 337"/>
                <a:gd name="T9" fmla="*/ 369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893">
                  <a:moveTo>
                    <a:pt x="0" y="369"/>
                  </a:moveTo>
                  <a:lnTo>
                    <a:pt x="0" y="893"/>
                  </a:lnTo>
                  <a:lnTo>
                    <a:pt x="337" y="710"/>
                  </a:lnTo>
                  <a:lnTo>
                    <a:pt x="337" y="0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D5A052A-A9B2-4634-AEE1-7FF88F8C6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332" y="3586642"/>
              <a:ext cx="611402" cy="1093718"/>
            </a:xfrm>
            <a:custGeom>
              <a:avLst/>
              <a:gdLst>
                <a:gd name="T0" fmla="*/ 0 w 337"/>
                <a:gd name="T1" fmla="*/ 526 h 709"/>
                <a:gd name="T2" fmla="*/ 0 w 337"/>
                <a:gd name="T3" fmla="*/ 1 h 709"/>
                <a:gd name="T4" fmla="*/ 337 w 337"/>
                <a:gd name="T5" fmla="*/ 0 h 709"/>
                <a:gd name="T6" fmla="*/ 337 w 337"/>
                <a:gd name="T7" fmla="*/ 709 h 709"/>
                <a:gd name="T8" fmla="*/ 0 w 337"/>
                <a:gd name="T9" fmla="*/ 526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709">
                  <a:moveTo>
                    <a:pt x="0" y="526"/>
                  </a:moveTo>
                  <a:lnTo>
                    <a:pt x="0" y="1"/>
                  </a:lnTo>
                  <a:lnTo>
                    <a:pt x="337" y="0"/>
                  </a:lnTo>
                  <a:lnTo>
                    <a:pt x="337" y="709"/>
                  </a:lnTo>
                  <a:lnTo>
                    <a:pt x="0" y="5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C1A153D-A41F-4D59-9FB0-F6238D32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332" y="4398061"/>
              <a:ext cx="611402" cy="1377560"/>
            </a:xfrm>
            <a:custGeom>
              <a:avLst/>
              <a:gdLst>
                <a:gd name="T0" fmla="*/ 0 w 337"/>
                <a:gd name="T1" fmla="*/ 524 h 893"/>
                <a:gd name="T2" fmla="*/ 0 w 337"/>
                <a:gd name="T3" fmla="*/ 0 h 893"/>
                <a:gd name="T4" fmla="*/ 337 w 337"/>
                <a:gd name="T5" fmla="*/ 183 h 893"/>
                <a:gd name="T6" fmla="*/ 337 w 337"/>
                <a:gd name="T7" fmla="*/ 893 h 893"/>
                <a:gd name="T8" fmla="*/ 0 w 337"/>
                <a:gd name="T9" fmla="*/ 524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893">
                  <a:moveTo>
                    <a:pt x="0" y="524"/>
                  </a:moveTo>
                  <a:lnTo>
                    <a:pt x="0" y="0"/>
                  </a:lnTo>
                  <a:lnTo>
                    <a:pt x="337" y="183"/>
                  </a:lnTo>
                  <a:lnTo>
                    <a:pt x="337" y="893"/>
                  </a:lnTo>
                  <a:lnTo>
                    <a:pt x="0" y="5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A8E06F-8357-4D58-A7BF-BCB897B7308B}"/>
              </a:ext>
            </a:extLst>
          </p:cNvPr>
          <p:cNvSpPr txBox="1"/>
          <p:nvPr/>
        </p:nvSpPr>
        <p:spPr>
          <a:xfrm>
            <a:off x="4901679" y="1634419"/>
            <a:ext cx="1177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5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36193-E4CD-40C9-B87B-F992302BAF6E}"/>
              </a:ext>
            </a:extLst>
          </p:cNvPr>
          <p:cNvSpPr txBox="1"/>
          <p:nvPr/>
        </p:nvSpPr>
        <p:spPr>
          <a:xfrm>
            <a:off x="4901679" y="2714189"/>
            <a:ext cx="1177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02</a:t>
            </a:r>
            <a:endParaRPr kumimoji="0" lang="en-GB" sz="5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AA7A5-95DE-4BF7-A10B-3B270B85F9D8}"/>
              </a:ext>
            </a:extLst>
          </p:cNvPr>
          <p:cNvSpPr txBox="1"/>
          <p:nvPr/>
        </p:nvSpPr>
        <p:spPr>
          <a:xfrm>
            <a:off x="4901679" y="3803687"/>
            <a:ext cx="1177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03</a:t>
            </a:r>
            <a:endParaRPr kumimoji="0" lang="en-GB" sz="5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A6B1ED-3AB1-4B68-8A4B-4BAB6C4E37D3}"/>
              </a:ext>
            </a:extLst>
          </p:cNvPr>
          <p:cNvSpPr txBox="1"/>
          <p:nvPr/>
        </p:nvSpPr>
        <p:spPr>
          <a:xfrm>
            <a:off x="4901679" y="4906155"/>
            <a:ext cx="117710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04</a:t>
            </a:r>
            <a:endParaRPr kumimoji="0" lang="en-GB" sz="5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3760F2-B326-4CCA-BF04-1686769D992F}"/>
              </a:ext>
            </a:extLst>
          </p:cNvPr>
          <p:cNvSpPr txBox="1"/>
          <p:nvPr/>
        </p:nvSpPr>
        <p:spPr>
          <a:xfrm>
            <a:off x="6307803" y="1829952"/>
            <a:ext cx="51923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</a:rPr>
              <a:t>Uber first announced its intentions to amass a fleet of automatic cars in February 2015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23274B-F30F-45FE-9B20-DD92610F07D3}"/>
              </a:ext>
            </a:extLst>
          </p:cNvPr>
          <p:cNvSpPr txBox="1"/>
          <p:nvPr/>
        </p:nvSpPr>
        <p:spPr>
          <a:xfrm>
            <a:off x="6307803" y="2753240"/>
            <a:ext cx="51923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</a:rPr>
              <a:t>The cars themselves were packed with around 20 cameras, seven lasers, a GPS, radar and lidar, a technology that measures the distance reached by outgoing lasers so cars can “see” and interpret the action around them.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C04DDC-FBB9-4636-9E33-A03B05A18547}"/>
              </a:ext>
            </a:extLst>
          </p:cNvPr>
          <p:cNvSpPr txBox="1"/>
          <p:nvPr/>
        </p:nvSpPr>
        <p:spPr>
          <a:xfrm>
            <a:off x="6307803" y="4004612"/>
            <a:ext cx="51923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</a:rPr>
              <a:t>In March 2018, an Uber self-driving car in Tempe, Arizona struck a pedestrian who was walking outside of a crosswalk at night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D1E6D6-93F9-44B3-A584-E4E19B82C8EF}"/>
              </a:ext>
            </a:extLst>
          </p:cNvPr>
          <p:cNvSpPr txBox="1"/>
          <p:nvPr/>
        </p:nvSpPr>
        <p:spPr>
          <a:xfrm>
            <a:off x="6307803" y="5011788"/>
            <a:ext cx="51923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300" dirty="0">
                <a:solidFill>
                  <a:srgbClr val="FFFFFF"/>
                </a:solidFill>
                <a:latin typeface="Open Sans" panose="020B0606030504020204" pitchFamily="34" charset="0"/>
              </a:rPr>
              <a:t>Waymo—formerly the Google self-driving car project- paid driverless taxi service could launch in December 2018</a:t>
            </a:r>
          </a:p>
        </p:txBody>
      </p:sp>
      <p:pic>
        <p:nvPicPr>
          <p:cNvPr id="61" name="Google Shape;232;p41">
            <a:extLst>
              <a:ext uri="{FF2B5EF4-FFF2-40B4-BE49-F238E27FC236}">
                <a16:creationId xmlns:a16="http://schemas.microsoft.com/office/drawing/2014/main" id="{22B52895-917C-4D0C-8668-9C88B0743D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138" t="2112" r="1164" b="5234"/>
          <a:stretch/>
        </p:blipFill>
        <p:spPr>
          <a:xfrm>
            <a:off x="457200" y="1534875"/>
            <a:ext cx="3913838" cy="219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327ED99-4163-455C-9C82-876915036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6" y="3709901"/>
            <a:ext cx="3901440" cy="21945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1FAFAAF-742E-4D6B-88DF-E222F63242AD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47966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DAE64F77-36F6-426A-9938-2FB7029F24C3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www.yourwebsite.com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E5F78B-1253-4512-AAAF-39B8794647E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0CCE20-2DFE-42CD-9199-C86CA4F219FD}"/>
              </a:ext>
            </a:extLst>
          </p:cNvPr>
          <p:cNvGrpSpPr/>
          <p:nvPr/>
        </p:nvGrpSpPr>
        <p:grpSpPr>
          <a:xfrm>
            <a:off x="125364" y="0"/>
            <a:ext cx="7271365" cy="11804818"/>
            <a:chOff x="995525" y="1155882"/>
            <a:chExt cx="3073400" cy="498956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2B6375-C997-4169-9577-049F33471FE0}"/>
                </a:ext>
              </a:extLst>
            </p:cNvPr>
            <p:cNvSpPr/>
            <p:nvPr/>
          </p:nvSpPr>
          <p:spPr>
            <a:xfrm>
              <a:off x="995525" y="1789344"/>
              <a:ext cx="3073400" cy="4356100"/>
            </a:xfrm>
            <a:prstGeom prst="roundRect">
              <a:avLst>
                <a:gd name="adj" fmla="val 53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E19982F-B3BA-495B-A064-8FBCE0FBA9C2}"/>
                </a:ext>
              </a:extLst>
            </p:cNvPr>
            <p:cNvSpPr/>
            <p:nvPr/>
          </p:nvSpPr>
          <p:spPr>
            <a:xfrm>
              <a:off x="1248588" y="2247585"/>
              <a:ext cx="2570154" cy="3642820"/>
            </a:xfrm>
            <a:prstGeom prst="roundRect">
              <a:avLst>
                <a:gd name="adj" fmla="val 24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1636C26-7931-4139-8809-0A83E7787A04}"/>
                </a:ext>
              </a:extLst>
            </p:cNvPr>
            <p:cNvSpPr/>
            <p:nvPr/>
          </p:nvSpPr>
          <p:spPr>
            <a:xfrm>
              <a:off x="1710141" y="1155882"/>
              <a:ext cx="1644168" cy="861775"/>
            </a:xfrm>
            <a:prstGeom prst="roundRect">
              <a:avLst>
                <a:gd name="adj" fmla="val 157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84446BE-43EE-43ED-B1D8-1D232EE74CC7}"/>
                </a:ext>
              </a:extLst>
            </p:cNvPr>
            <p:cNvSpPr/>
            <p:nvPr/>
          </p:nvSpPr>
          <p:spPr>
            <a:xfrm>
              <a:off x="1775091" y="1464574"/>
              <a:ext cx="1514268" cy="489471"/>
            </a:xfrm>
            <a:prstGeom prst="roundRect">
              <a:avLst>
                <a:gd name="adj" fmla="val 157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F6980FC-11B2-415D-8714-62ACE5369E6B}"/>
                </a:ext>
              </a:extLst>
            </p:cNvPr>
            <p:cNvSpPr/>
            <p:nvPr/>
          </p:nvSpPr>
          <p:spPr>
            <a:xfrm rot="5400000">
              <a:off x="2276309" y="1208659"/>
              <a:ext cx="511830" cy="489471"/>
            </a:xfrm>
            <a:prstGeom prst="roundRect">
              <a:avLst>
                <a:gd name="adj" fmla="val 157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54CC0BD-5531-4B6E-B0E2-DB1FC6648881}"/>
                </a:ext>
              </a:extLst>
            </p:cNvPr>
            <p:cNvSpPr/>
            <p:nvPr/>
          </p:nvSpPr>
          <p:spPr>
            <a:xfrm>
              <a:off x="2418325" y="1266216"/>
              <a:ext cx="227798" cy="22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C43C570-2306-46C4-8902-ED67151F64FA}"/>
              </a:ext>
            </a:extLst>
          </p:cNvPr>
          <p:cNvSpPr txBox="1"/>
          <p:nvPr/>
        </p:nvSpPr>
        <p:spPr>
          <a:xfrm>
            <a:off x="7695680" y="1013160"/>
            <a:ext cx="4128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Use Case</a:t>
            </a:r>
            <a:b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Machine Translation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6D50ADA7-8A6A-4C0A-8391-072E89EBC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3" y="3012979"/>
            <a:ext cx="5923002" cy="3445162"/>
          </a:xfrm>
          <a:prstGeom prst="rect">
            <a:avLst/>
          </a:prstGeom>
        </p:spPr>
      </p:pic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263CCBE1-2D98-4B10-8B9A-77BF4F06FBA8}"/>
              </a:ext>
            </a:extLst>
          </p:cNvPr>
          <p:cNvSpPr txBox="1">
            <a:spLocks/>
          </p:cNvSpPr>
          <p:nvPr/>
        </p:nvSpPr>
        <p:spPr>
          <a:xfrm>
            <a:off x="7827010" y="2145804"/>
            <a:ext cx="3996690" cy="1576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Translator is a translation service launched in August 2017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GmbH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Promising to deliver 3x better results compared to Microsoft Translator and Google Translate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302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410580" y="633101"/>
            <a:ext cx="3921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GB" sz="3600" b="1" dirty="0" err="1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Usa</a:t>
            </a: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 Case</a:t>
            </a:r>
            <a:b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GB" sz="36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Colorization Images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DC85C-612E-4F7A-9B0D-81F93F01ACA4}"/>
              </a:ext>
            </a:extLst>
          </p:cNvPr>
          <p:cNvGrpSpPr/>
          <p:nvPr/>
        </p:nvGrpSpPr>
        <p:grpSpPr>
          <a:xfrm>
            <a:off x="4769894" y="925003"/>
            <a:ext cx="7123474" cy="5689958"/>
            <a:chOff x="2244725" y="2692929"/>
            <a:chExt cx="3076575" cy="245745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02859C6-E0BE-46B5-B7A6-17FECC94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359C96-5296-4A89-95E7-5723B8F1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C9CF2D-11C3-4D8C-8CDA-C8269A512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E1BD399-69E3-4A7F-A938-678F827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3433052-17F8-4366-9CA1-F84A4DCE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3" name="Google Shape;246;p43">
            <a:extLst>
              <a:ext uri="{FF2B5EF4-FFF2-40B4-BE49-F238E27FC236}">
                <a16:creationId xmlns:a16="http://schemas.microsoft.com/office/drawing/2014/main" id="{847E324D-F06A-4ED2-BF49-0CB28450B62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6552" y="1910903"/>
            <a:ext cx="6379459" cy="238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907E81A-2085-4878-9AF1-B48C5ED8DA9F}"/>
              </a:ext>
            </a:extLst>
          </p:cNvPr>
          <p:cNvSpPr txBox="1">
            <a:spLocks/>
          </p:cNvSpPr>
          <p:nvPr/>
        </p:nvSpPr>
        <p:spPr>
          <a:xfrm>
            <a:off x="713476" y="2783492"/>
            <a:ext cx="3837740" cy="1919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Paper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ColorUNet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Convolutional Classiﬁcation Approach to Colorization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final project of Computer Vision courses at Stanford University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Convolution Neural Network method classification to colorize grayscale images.</a:t>
            </a:r>
          </a:p>
        </p:txBody>
      </p:sp>
    </p:spTree>
    <p:extLst>
      <p:ext uri="{BB962C8B-B14F-4D97-AF65-F5344CB8AC3E}">
        <p14:creationId xmlns:p14="http://schemas.microsoft.com/office/powerpoint/2010/main" val="210099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E56F69A-6C0E-481C-8029-26F7725FB07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DC85C-612E-4F7A-9B0D-81F93F01ACA4}"/>
              </a:ext>
            </a:extLst>
          </p:cNvPr>
          <p:cNvGrpSpPr/>
          <p:nvPr/>
        </p:nvGrpSpPr>
        <p:grpSpPr>
          <a:xfrm>
            <a:off x="2592493" y="235842"/>
            <a:ext cx="7627376" cy="6092456"/>
            <a:chOff x="2244725" y="2692929"/>
            <a:chExt cx="3076575" cy="245745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E02859C6-E0BE-46B5-B7A6-17FECC941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42354"/>
              <a:ext cx="3076575" cy="369888"/>
            </a:xfrm>
            <a:custGeom>
              <a:avLst/>
              <a:gdLst>
                <a:gd name="T0" fmla="*/ 373 w 966"/>
                <a:gd name="T1" fmla="*/ 116 h 116"/>
                <a:gd name="T2" fmla="*/ 145 w 966"/>
                <a:gd name="T3" fmla="*/ 116 h 116"/>
                <a:gd name="T4" fmla="*/ 36 w 966"/>
                <a:gd name="T5" fmla="*/ 116 h 116"/>
                <a:gd name="T6" fmla="*/ 2 w 966"/>
                <a:gd name="T7" fmla="*/ 89 h 116"/>
                <a:gd name="T8" fmla="*/ 0 w 966"/>
                <a:gd name="T9" fmla="*/ 75 h 116"/>
                <a:gd name="T10" fmla="*/ 0 w 966"/>
                <a:gd name="T11" fmla="*/ 0 h 116"/>
                <a:gd name="T12" fmla="*/ 943 w 966"/>
                <a:gd name="T13" fmla="*/ 0 h 116"/>
                <a:gd name="T14" fmla="*/ 966 w 966"/>
                <a:gd name="T15" fmla="*/ 0 h 116"/>
                <a:gd name="T16" fmla="*/ 966 w 966"/>
                <a:gd name="T17" fmla="*/ 79 h 116"/>
                <a:gd name="T18" fmla="*/ 928 w 966"/>
                <a:gd name="T19" fmla="*/ 116 h 116"/>
                <a:gd name="T20" fmla="*/ 600 w 966"/>
                <a:gd name="T21" fmla="*/ 116 h 116"/>
                <a:gd name="T22" fmla="*/ 592 w 966"/>
                <a:gd name="T23" fmla="*/ 116 h 116"/>
                <a:gd name="T24" fmla="*/ 585 w 966"/>
                <a:gd name="T25" fmla="*/ 116 h 116"/>
                <a:gd name="T26" fmla="*/ 383 w 966"/>
                <a:gd name="T27" fmla="*/ 116 h 116"/>
                <a:gd name="T28" fmla="*/ 373 w 966"/>
                <a:gd name="T2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6" h="116">
                  <a:moveTo>
                    <a:pt x="373" y="116"/>
                  </a:moveTo>
                  <a:cubicBezTo>
                    <a:pt x="297" y="116"/>
                    <a:pt x="221" y="116"/>
                    <a:pt x="145" y="116"/>
                  </a:cubicBezTo>
                  <a:cubicBezTo>
                    <a:pt x="109" y="116"/>
                    <a:pt x="72" y="116"/>
                    <a:pt x="36" y="116"/>
                  </a:cubicBezTo>
                  <a:cubicBezTo>
                    <a:pt x="21" y="116"/>
                    <a:pt x="5" y="104"/>
                    <a:pt x="2" y="89"/>
                  </a:cubicBezTo>
                  <a:cubicBezTo>
                    <a:pt x="0" y="84"/>
                    <a:pt x="0" y="80"/>
                    <a:pt x="0" y="75"/>
                  </a:cubicBezTo>
                  <a:cubicBezTo>
                    <a:pt x="0" y="52"/>
                    <a:pt x="0" y="0"/>
                    <a:pt x="0" y="0"/>
                  </a:cubicBezTo>
                  <a:cubicBezTo>
                    <a:pt x="0" y="0"/>
                    <a:pt x="631" y="0"/>
                    <a:pt x="943" y="0"/>
                  </a:cubicBezTo>
                  <a:cubicBezTo>
                    <a:pt x="950" y="0"/>
                    <a:pt x="959" y="0"/>
                    <a:pt x="966" y="0"/>
                  </a:cubicBezTo>
                  <a:cubicBezTo>
                    <a:pt x="966" y="0"/>
                    <a:pt x="966" y="56"/>
                    <a:pt x="966" y="79"/>
                  </a:cubicBezTo>
                  <a:cubicBezTo>
                    <a:pt x="966" y="100"/>
                    <a:pt x="949" y="116"/>
                    <a:pt x="928" y="116"/>
                  </a:cubicBezTo>
                  <a:cubicBezTo>
                    <a:pt x="819" y="116"/>
                    <a:pt x="709" y="116"/>
                    <a:pt x="600" y="116"/>
                  </a:cubicBezTo>
                  <a:cubicBezTo>
                    <a:pt x="598" y="116"/>
                    <a:pt x="595" y="116"/>
                    <a:pt x="592" y="116"/>
                  </a:cubicBezTo>
                  <a:cubicBezTo>
                    <a:pt x="590" y="116"/>
                    <a:pt x="587" y="116"/>
                    <a:pt x="585" y="116"/>
                  </a:cubicBezTo>
                  <a:cubicBezTo>
                    <a:pt x="517" y="116"/>
                    <a:pt x="450" y="116"/>
                    <a:pt x="383" y="116"/>
                  </a:cubicBezTo>
                  <a:lnTo>
                    <a:pt x="373" y="116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2359C96-5296-4A89-95E7-5723B8F12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2692929"/>
              <a:ext cx="3076575" cy="1749425"/>
            </a:xfrm>
            <a:custGeom>
              <a:avLst/>
              <a:gdLst>
                <a:gd name="T0" fmla="*/ 966 w 966"/>
                <a:gd name="T1" fmla="*/ 549 h 549"/>
                <a:gd name="T2" fmla="*/ 943 w 966"/>
                <a:gd name="T3" fmla="*/ 549 h 549"/>
                <a:gd name="T4" fmla="*/ 0 w 966"/>
                <a:gd name="T5" fmla="*/ 549 h 549"/>
                <a:gd name="T6" fmla="*/ 0 w 966"/>
                <a:gd name="T7" fmla="*/ 108 h 549"/>
                <a:gd name="T8" fmla="*/ 1 w 966"/>
                <a:gd name="T9" fmla="*/ 39 h 549"/>
                <a:gd name="T10" fmla="*/ 14 w 966"/>
                <a:gd name="T11" fmla="*/ 9 h 549"/>
                <a:gd name="T12" fmla="*/ 39 w 966"/>
                <a:gd name="T13" fmla="*/ 1 h 549"/>
                <a:gd name="T14" fmla="*/ 806 w 966"/>
                <a:gd name="T15" fmla="*/ 1 h 549"/>
                <a:gd name="T16" fmla="*/ 926 w 966"/>
                <a:gd name="T17" fmla="*/ 1 h 549"/>
                <a:gd name="T18" fmla="*/ 966 w 966"/>
                <a:gd name="T19" fmla="*/ 41 h 549"/>
                <a:gd name="T20" fmla="*/ 966 w 966"/>
                <a:gd name="T21" fmla="*/ 549 h 549"/>
                <a:gd name="T22" fmla="*/ 483 w 966"/>
                <a:gd name="T23" fmla="*/ 511 h 549"/>
                <a:gd name="T24" fmla="*/ 923 w 966"/>
                <a:gd name="T25" fmla="*/ 511 h 549"/>
                <a:gd name="T26" fmla="*/ 928 w 966"/>
                <a:gd name="T27" fmla="*/ 506 h 549"/>
                <a:gd name="T28" fmla="*/ 928 w 966"/>
                <a:gd name="T29" fmla="*/ 45 h 549"/>
                <a:gd name="T30" fmla="*/ 922 w 966"/>
                <a:gd name="T31" fmla="*/ 38 h 549"/>
                <a:gd name="T32" fmla="*/ 44 w 966"/>
                <a:gd name="T33" fmla="*/ 38 h 549"/>
                <a:gd name="T34" fmla="*/ 38 w 966"/>
                <a:gd name="T35" fmla="*/ 45 h 549"/>
                <a:gd name="T36" fmla="*/ 38 w 966"/>
                <a:gd name="T37" fmla="*/ 505 h 549"/>
                <a:gd name="T38" fmla="*/ 44 w 966"/>
                <a:gd name="T39" fmla="*/ 511 h 549"/>
                <a:gd name="T40" fmla="*/ 483 w 966"/>
                <a:gd name="T41" fmla="*/ 511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6" h="549">
                  <a:moveTo>
                    <a:pt x="966" y="549"/>
                  </a:moveTo>
                  <a:cubicBezTo>
                    <a:pt x="959" y="549"/>
                    <a:pt x="950" y="549"/>
                    <a:pt x="943" y="549"/>
                  </a:cubicBezTo>
                  <a:cubicBezTo>
                    <a:pt x="631" y="549"/>
                    <a:pt x="0" y="549"/>
                    <a:pt x="0" y="549"/>
                  </a:cubicBezTo>
                  <a:cubicBezTo>
                    <a:pt x="0" y="549"/>
                    <a:pt x="0" y="254"/>
                    <a:pt x="0" y="108"/>
                  </a:cubicBezTo>
                  <a:cubicBezTo>
                    <a:pt x="0" y="85"/>
                    <a:pt x="1" y="62"/>
                    <a:pt x="1" y="39"/>
                  </a:cubicBezTo>
                  <a:cubicBezTo>
                    <a:pt x="2" y="27"/>
                    <a:pt x="4" y="17"/>
                    <a:pt x="14" y="9"/>
                  </a:cubicBezTo>
                  <a:cubicBezTo>
                    <a:pt x="21" y="3"/>
                    <a:pt x="30" y="1"/>
                    <a:pt x="39" y="1"/>
                  </a:cubicBezTo>
                  <a:cubicBezTo>
                    <a:pt x="295" y="1"/>
                    <a:pt x="550" y="1"/>
                    <a:pt x="806" y="1"/>
                  </a:cubicBezTo>
                  <a:cubicBezTo>
                    <a:pt x="846" y="1"/>
                    <a:pt x="886" y="2"/>
                    <a:pt x="926" y="1"/>
                  </a:cubicBezTo>
                  <a:cubicBezTo>
                    <a:pt x="949" y="0"/>
                    <a:pt x="966" y="19"/>
                    <a:pt x="966" y="41"/>
                  </a:cubicBezTo>
                  <a:cubicBezTo>
                    <a:pt x="966" y="209"/>
                    <a:pt x="966" y="549"/>
                    <a:pt x="966" y="549"/>
                  </a:cubicBezTo>
                  <a:close/>
                  <a:moveTo>
                    <a:pt x="483" y="511"/>
                  </a:moveTo>
                  <a:cubicBezTo>
                    <a:pt x="630" y="511"/>
                    <a:pt x="776" y="511"/>
                    <a:pt x="923" y="511"/>
                  </a:cubicBezTo>
                  <a:cubicBezTo>
                    <a:pt x="926" y="511"/>
                    <a:pt x="928" y="511"/>
                    <a:pt x="928" y="506"/>
                  </a:cubicBezTo>
                  <a:cubicBezTo>
                    <a:pt x="928" y="352"/>
                    <a:pt x="928" y="199"/>
                    <a:pt x="928" y="45"/>
                  </a:cubicBezTo>
                  <a:cubicBezTo>
                    <a:pt x="928" y="37"/>
                    <a:pt x="929" y="38"/>
                    <a:pt x="922" y="38"/>
                  </a:cubicBezTo>
                  <a:cubicBezTo>
                    <a:pt x="629" y="38"/>
                    <a:pt x="337" y="38"/>
                    <a:pt x="44" y="38"/>
                  </a:cubicBezTo>
                  <a:cubicBezTo>
                    <a:pt x="37" y="38"/>
                    <a:pt x="38" y="37"/>
                    <a:pt x="38" y="45"/>
                  </a:cubicBezTo>
                  <a:cubicBezTo>
                    <a:pt x="38" y="198"/>
                    <a:pt x="38" y="351"/>
                    <a:pt x="38" y="505"/>
                  </a:cubicBezTo>
                  <a:cubicBezTo>
                    <a:pt x="38" y="511"/>
                    <a:pt x="38" y="511"/>
                    <a:pt x="44" y="511"/>
                  </a:cubicBezTo>
                  <a:cubicBezTo>
                    <a:pt x="190" y="511"/>
                    <a:pt x="337" y="511"/>
                    <a:pt x="483" y="5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C9CF2D-11C3-4D8C-8CDA-C8269A512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4894792"/>
              <a:ext cx="1060450" cy="249238"/>
            </a:xfrm>
            <a:custGeom>
              <a:avLst/>
              <a:gdLst>
                <a:gd name="T0" fmla="*/ 278 w 333"/>
                <a:gd name="T1" fmla="*/ 0 h 78"/>
                <a:gd name="T2" fmla="*/ 282 w 333"/>
                <a:gd name="T3" fmla="*/ 34 h 78"/>
                <a:gd name="T4" fmla="*/ 288 w 333"/>
                <a:gd name="T5" fmla="*/ 60 h 78"/>
                <a:gd name="T6" fmla="*/ 298 w 333"/>
                <a:gd name="T7" fmla="*/ 67 h 78"/>
                <a:gd name="T8" fmla="*/ 329 w 333"/>
                <a:gd name="T9" fmla="*/ 74 h 78"/>
                <a:gd name="T10" fmla="*/ 333 w 333"/>
                <a:gd name="T11" fmla="*/ 76 h 78"/>
                <a:gd name="T12" fmla="*/ 329 w 333"/>
                <a:gd name="T13" fmla="*/ 77 h 78"/>
                <a:gd name="T14" fmla="*/ 221 w 333"/>
                <a:gd name="T15" fmla="*/ 77 h 78"/>
                <a:gd name="T16" fmla="*/ 6 w 333"/>
                <a:gd name="T17" fmla="*/ 77 h 78"/>
                <a:gd name="T18" fmla="*/ 0 w 333"/>
                <a:gd name="T19" fmla="*/ 76 h 78"/>
                <a:gd name="T20" fmla="*/ 5 w 333"/>
                <a:gd name="T21" fmla="*/ 74 h 78"/>
                <a:gd name="T22" fmla="*/ 35 w 333"/>
                <a:gd name="T23" fmla="*/ 67 h 78"/>
                <a:gd name="T24" fmla="*/ 49 w 333"/>
                <a:gd name="T25" fmla="*/ 50 h 78"/>
                <a:gd name="T26" fmla="*/ 56 w 333"/>
                <a:gd name="T27" fmla="*/ 0 h 78"/>
                <a:gd name="T28" fmla="*/ 66 w 333"/>
                <a:gd name="T29" fmla="*/ 0 h 78"/>
                <a:gd name="T30" fmla="*/ 278 w 333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78">
                  <a:moveTo>
                    <a:pt x="278" y="0"/>
                  </a:moveTo>
                  <a:cubicBezTo>
                    <a:pt x="280" y="12"/>
                    <a:pt x="280" y="23"/>
                    <a:pt x="282" y="34"/>
                  </a:cubicBezTo>
                  <a:cubicBezTo>
                    <a:pt x="283" y="43"/>
                    <a:pt x="285" y="51"/>
                    <a:pt x="288" y="60"/>
                  </a:cubicBezTo>
                  <a:cubicBezTo>
                    <a:pt x="290" y="64"/>
                    <a:pt x="293" y="67"/>
                    <a:pt x="298" y="67"/>
                  </a:cubicBezTo>
                  <a:cubicBezTo>
                    <a:pt x="309" y="68"/>
                    <a:pt x="319" y="72"/>
                    <a:pt x="329" y="74"/>
                  </a:cubicBezTo>
                  <a:cubicBezTo>
                    <a:pt x="331" y="74"/>
                    <a:pt x="333" y="74"/>
                    <a:pt x="333" y="76"/>
                  </a:cubicBezTo>
                  <a:cubicBezTo>
                    <a:pt x="333" y="78"/>
                    <a:pt x="330" y="77"/>
                    <a:pt x="329" y="77"/>
                  </a:cubicBezTo>
                  <a:cubicBezTo>
                    <a:pt x="293" y="77"/>
                    <a:pt x="257" y="77"/>
                    <a:pt x="221" y="77"/>
                  </a:cubicBezTo>
                  <a:cubicBezTo>
                    <a:pt x="149" y="77"/>
                    <a:pt x="78" y="77"/>
                    <a:pt x="6" y="77"/>
                  </a:cubicBezTo>
                  <a:cubicBezTo>
                    <a:pt x="4" y="77"/>
                    <a:pt x="2" y="78"/>
                    <a:pt x="0" y="76"/>
                  </a:cubicBezTo>
                  <a:cubicBezTo>
                    <a:pt x="1" y="74"/>
                    <a:pt x="3" y="74"/>
                    <a:pt x="5" y="74"/>
                  </a:cubicBezTo>
                  <a:cubicBezTo>
                    <a:pt x="15" y="72"/>
                    <a:pt x="25" y="69"/>
                    <a:pt x="35" y="67"/>
                  </a:cubicBezTo>
                  <a:cubicBezTo>
                    <a:pt x="44" y="66"/>
                    <a:pt x="46" y="61"/>
                    <a:pt x="49" y="50"/>
                  </a:cubicBezTo>
                  <a:cubicBezTo>
                    <a:pt x="52" y="35"/>
                    <a:pt x="56" y="0"/>
                    <a:pt x="5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07" y="0"/>
                    <a:pt x="2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E1BD399-69E3-4A7F-A938-678F8277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812242"/>
              <a:ext cx="708025" cy="82550"/>
            </a:xfrm>
            <a:custGeom>
              <a:avLst/>
              <a:gdLst>
                <a:gd name="T0" fmla="*/ 222 w 222"/>
                <a:gd name="T1" fmla="*/ 26 h 26"/>
                <a:gd name="T2" fmla="*/ 10 w 222"/>
                <a:gd name="T3" fmla="*/ 26 h 26"/>
                <a:gd name="T4" fmla="*/ 0 w 222"/>
                <a:gd name="T5" fmla="*/ 26 h 26"/>
                <a:gd name="T6" fmla="*/ 1 w 222"/>
                <a:gd name="T7" fmla="*/ 0 h 26"/>
                <a:gd name="T8" fmla="*/ 11 w 222"/>
                <a:gd name="T9" fmla="*/ 0 h 26"/>
                <a:gd name="T10" fmla="*/ 213 w 222"/>
                <a:gd name="T11" fmla="*/ 0 h 26"/>
                <a:gd name="T12" fmla="*/ 220 w 222"/>
                <a:gd name="T13" fmla="*/ 0 h 26"/>
                <a:gd name="T14" fmla="*/ 222 w 222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6">
                  <a:moveTo>
                    <a:pt x="222" y="26"/>
                  </a:moveTo>
                  <a:cubicBezTo>
                    <a:pt x="151" y="26"/>
                    <a:pt x="10" y="26"/>
                    <a:pt x="1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7"/>
                    <a:pt x="1" y="9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45" y="0"/>
                    <a:pt x="213" y="0"/>
                  </a:cubicBezTo>
                  <a:cubicBezTo>
                    <a:pt x="215" y="0"/>
                    <a:pt x="218" y="0"/>
                    <a:pt x="220" y="0"/>
                  </a:cubicBezTo>
                  <a:lnTo>
                    <a:pt x="222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3433052-17F8-4366-9CA1-F84A4DCE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0" y="5134504"/>
              <a:ext cx="1060450" cy="15875"/>
            </a:xfrm>
            <a:custGeom>
              <a:avLst/>
              <a:gdLst>
                <a:gd name="T0" fmla="*/ 167 w 333"/>
                <a:gd name="T1" fmla="*/ 2 h 5"/>
                <a:gd name="T2" fmla="*/ 331 w 333"/>
                <a:gd name="T3" fmla="*/ 2 h 5"/>
                <a:gd name="T4" fmla="*/ 333 w 333"/>
                <a:gd name="T5" fmla="*/ 3 h 5"/>
                <a:gd name="T6" fmla="*/ 331 w 333"/>
                <a:gd name="T7" fmla="*/ 5 h 5"/>
                <a:gd name="T8" fmla="*/ 324 w 333"/>
                <a:gd name="T9" fmla="*/ 5 h 5"/>
                <a:gd name="T10" fmla="*/ 6 w 333"/>
                <a:gd name="T11" fmla="*/ 5 h 5"/>
                <a:gd name="T12" fmla="*/ 0 w 333"/>
                <a:gd name="T13" fmla="*/ 3 h 5"/>
                <a:gd name="T14" fmla="*/ 6 w 333"/>
                <a:gd name="T15" fmla="*/ 2 h 5"/>
                <a:gd name="T16" fmla="*/ 167 w 333"/>
                <a:gd name="T17" fmla="*/ 2 h 5"/>
                <a:gd name="T18" fmla="*/ 167 w 33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5">
                  <a:moveTo>
                    <a:pt x="167" y="2"/>
                  </a:moveTo>
                  <a:cubicBezTo>
                    <a:pt x="222" y="2"/>
                    <a:pt x="276" y="2"/>
                    <a:pt x="331" y="2"/>
                  </a:cubicBezTo>
                  <a:cubicBezTo>
                    <a:pt x="332" y="2"/>
                    <a:pt x="333" y="1"/>
                    <a:pt x="333" y="3"/>
                  </a:cubicBezTo>
                  <a:cubicBezTo>
                    <a:pt x="333" y="4"/>
                    <a:pt x="332" y="5"/>
                    <a:pt x="331" y="5"/>
                  </a:cubicBezTo>
                  <a:cubicBezTo>
                    <a:pt x="328" y="5"/>
                    <a:pt x="326" y="5"/>
                    <a:pt x="324" y="5"/>
                  </a:cubicBezTo>
                  <a:cubicBezTo>
                    <a:pt x="218" y="5"/>
                    <a:pt x="112" y="5"/>
                    <a:pt x="6" y="5"/>
                  </a:cubicBezTo>
                  <a:cubicBezTo>
                    <a:pt x="4" y="5"/>
                    <a:pt x="0" y="5"/>
                    <a:pt x="0" y="3"/>
                  </a:cubicBezTo>
                  <a:cubicBezTo>
                    <a:pt x="0" y="0"/>
                    <a:pt x="4" y="2"/>
                    <a:pt x="6" y="2"/>
                  </a:cubicBezTo>
                  <a:cubicBezTo>
                    <a:pt x="60" y="2"/>
                    <a:pt x="114" y="2"/>
                    <a:pt x="167" y="2"/>
                  </a:cubicBezTo>
                  <a:cubicBezTo>
                    <a:pt x="167" y="2"/>
                    <a:pt x="167" y="2"/>
                    <a:pt x="167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0EC6F-52D3-46C9-AEAB-004FA88CB215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3" name="Google Shape;157;g5d2640476f_0_0">
            <a:extLst>
              <a:ext uri="{FF2B5EF4-FFF2-40B4-BE49-F238E27FC236}">
                <a16:creationId xmlns:a16="http://schemas.microsoft.com/office/drawing/2014/main" id="{0BD42272-5D19-465A-B340-52CC090726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40" t="9076" r="1307" b="6177"/>
          <a:stretch/>
        </p:blipFill>
        <p:spPr>
          <a:xfrm>
            <a:off x="2915316" y="555525"/>
            <a:ext cx="6990683" cy="36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3;g5d2640476f_0_0">
            <a:extLst>
              <a:ext uri="{FF2B5EF4-FFF2-40B4-BE49-F238E27FC236}">
                <a16:creationId xmlns:a16="http://schemas.microsoft.com/office/drawing/2014/main" id="{DC497D36-F012-43C9-B4A4-B2F00F9B72AA}"/>
              </a:ext>
            </a:extLst>
          </p:cNvPr>
          <p:cNvSpPr txBox="1">
            <a:spLocks/>
          </p:cNvSpPr>
          <p:nvPr/>
        </p:nvSpPr>
        <p:spPr>
          <a:xfrm rot="16200000">
            <a:off x="-1350421" y="2385320"/>
            <a:ext cx="4968650" cy="113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600"/>
              <a:buFont typeface="Montserrat"/>
              <a:buNone/>
              <a:defRPr sz="3600" b="0" i="0" u="none" strike="noStrike" cap="none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600"/>
              <a:buFont typeface="Montserrat"/>
              <a:buNone/>
              <a:tabLst/>
              <a:defRPr/>
            </a:pPr>
            <a:r>
              <a:rPr kumimoji="0" lang="id-ID" sz="3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/>
                <a:sym typeface="Montserrat"/>
              </a:rPr>
              <a:t>Tensorflow ANN</a:t>
            </a:r>
            <a:endParaRPr kumimoji="0" lang="id-ID" sz="3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0" name="Google Shape;156;g5d2640476f_0_0">
            <a:extLst>
              <a:ext uri="{FF2B5EF4-FFF2-40B4-BE49-F238E27FC236}">
                <a16:creationId xmlns:a16="http://schemas.microsoft.com/office/drawing/2014/main" id="{90759C0B-60A4-4647-8313-6A8060014845}"/>
              </a:ext>
            </a:extLst>
          </p:cNvPr>
          <p:cNvSpPr txBox="1"/>
          <p:nvPr/>
        </p:nvSpPr>
        <p:spPr>
          <a:xfrm>
            <a:off x="7530394" y="5565839"/>
            <a:ext cx="2689475" cy="58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 u="sng" dirty="0">
                <a:solidFill>
                  <a:schemeClr val="hlink"/>
                </a:solidFill>
                <a:hlinkClick r:id="rId3"/>
              </a:rPr>
              <a:t>https://playground.tensorflow.org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4062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381048" y="1620984"/>
            <a:ext cx="2985784" cy="3850373"/>
          </a:xfrm>
          <a:custGeom>
            <a:avLst/>
            <a:gdLst>
              <a:gd name="T0" fmla="*/ 507 w 554"/>
              <a:gd name="T1" fmla="*/ 408 h 714"/>
              <a:gd name="T2" fmla="*/ 507 w 554"/>
              <a:gd name="T3" fmla="*/ 428 h 714"/>
              <a:gd name="T4" fmla="*/ 485 w 554"/>
              <a:gd name="T5" fmla="*/ 444 h 714"/>
              <a:gd name="T6" fmla="*/ 503 w 554"/>
              <a:gd name="T7" fmla="*/ 466 h 714"/>
              <a:gd name="T8" fmla="*/ 493 w 554"/>
              <a:gd name="T9" fmla="*/ 500 h 714"/>
              <a:gd name="T10" fmla="*/ 497 w 554"/>
              <a:gd name="T11" fmla="*/ 560 h 714"/>
              <a:gd name="T12" fmla="*/ 424 w 554"/>
              <a:gd name="T13" fmla="*/ 568 h 714"/>
              <a:gd name="T14" fmla="*/ 375 w 554"/>
              <a:gd name="T15" fmla="*/ 562 h 714"/>
              <a:gd name="T16" fmla="*/ 327 w 554"/>
              <a:gd name="T17" fmla="*/ 703 h 714"/>
              <a:gd name="T18" fmla="*/ 217 w 554"/>
              <a:gd name="T19" fmla="*/ 651 h 714"/>
              <a:gd name="T20" fmla="*/ 131 w 554"/>
              <a:gd name="T21" fmla="*/ 609 h 714"/>
              <a:gd name="T22" fmla="*/ 78 w 554"/>
              <a:gd name="T23" fmla="*/ 579 h 714"/>
              <a:gd name="T24" fmla="*/ 79 w 554"/>
              <a:gd name="T25" fmla="*/ 441 h 714"/>
              <a:gd name="T26" fmla="*/ 28 w 554"/>
              <a:gd name="T27" fmla="*/ 353 h 714"/>
              <a:gd name="T28" fmla="*/ 2 w 554"/>
              <a:gd name="T29" fmla="*/ 202 h 714"/>
              <a:gd name="T30" fmla="*/ 64 w 554"/>
              <a:gd name="T31" fmla="*/ 63 h 714"/>
              <a:gd name="T32" fmla="*/ 173 w 554"/>
              <a:gd name="T33" fmla="*/ 10 h 714"/>
              <a:gd name="T34" fmla="*/ 294 w 554"/>
              <a:gd name="T35" fmla="*/ 4 h 714"/>
              <a:gd name="T36" fmla="*/ 468 w 554"/>
              <a:gd name="T37" fmla="*/ 117 h 714"/>
              <a:gd name="T38" fmla="*/ 496 w 554"/>
              <a:gd name="T39" fmla="*/ 232 h 714"/>
              <a:gd name="T40" fmla="*/ 541 w 554"/>
              <a:gd name="T41" fmla="*/ 332 h 714"/>
              <a:gd name="T42" fmla="*/ 552 w 554"/>
              <a:gd name="T43" fmla="*/ 361 h 714"/>
              <a:gd name="T44" fmla="*/ 504 w 554"/>
              <a:gd name="T45" fmla="*/ 385 h 714"/>
              <a:gd name="T46" fmla="*/ 131 w 554"/>
              <a:gd name="T47" fmla="*/ 210 h 714"/>
              <a:gd name="T48" fmla="*/ 82 w 554"/>
              <a:gd name="T49" fmla="*/ 222 h 714"/>
              <a:gd name="T50" fmla="*/ 124 w 554"/>
              <a:gd name="T51" fmla="*/ 250 h 714"/>
              <a:gd name="T52" fmla="*/ 144 w 554"/>
              <a:gd name="T53" fmla="*/ 238 h 714"/>
              <a:gd name="T54" fmla="*/ 167 w 554"/>
              <a:gd name="T55" fmla="*/ 310 h 714"/>
              <a:gd name="T56" fmla="*/ 226 w 554"/>
              <a:gd name="T57" fmla="*/ 294 h 714"/>
              <a:gd name="T58" fmla="*/ 211 w 554"/>
              <a:gd name="T59" fmla="*/ 241 h 714"/>
              <a:gd name="T60" fmla="*/ 275 w 554"/>
              <a:gd name="T61" fmla="*/ 260 h 714"/>
              <a:gd name="T62" fmla="*/ 279 w 554"/>
              <a:gd name="T63" fmla="*/ 280 h 714"/>
              <a:gd name="T64" fmla="*/ 337 w 554"/>
              <a:gd name="T65" fmla="*/ 264 h 714"/>
              <a:gd name="T66" fmla="*/ 325 w 554"/>
              <a:gd name="T67" fmla="*/ 215 h 714"/>
              <a:gd name="T68" fmla="*/ 346 w 554"/>
              <a:gd name="T69" fmla="*/ 192 h 714"/>
              <a:gd name="T70" fmla="*/ 366 w 554"/>
              <a:gd name="T71" fmla="*/ 149 h 714"/>
              <a:gd name="T72" fmla="*/ 312 w 554"/>
              <a:gd name="T73" fmla="*/ 163 h 714"/>
              <a:gd name="T74" fmla="*/ 293 w 554"/>
              <a:gd name="T75" fmla="*/ 94 h 714"/>
              <a:gd name="T76" fmla="*/ 269 w 554"/>
              <a:gd name="T77" fmla="*/ 96 h 714"/>
              <a:gd name="T78" fmla="*/ 239 w 554"/>
              <a:gd name="T79" fmla="*/ 113 h 714"/>
              <a:gd name="T80" fmla="*/ 201 w 554"/>
              <a:gd name="T81" fmla="*/ 172 h 714"/>
              <a:gd name="T82" fmla="*/ 177 w 554"/>
              <a:gd name="T83" fmla="*/ 120 h 714"/>
              <a:gd name="T84" fmla="*/ 137 w 554"/>
              <a:gd name="T85" fmla="*/ 21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54" h="714">
                <a:moveTo>
                  <a:pt x="504" y="385"/>
                </a:moveTo>
                <a:cubicBezTo>
                  <a:pt x="505" y="392"/>
                  <a:pt x="506" y="400"/>
                  <a:pt x="507" y="408"/>
                </a:cubicBezTo>
                <a:cubicBezTo>
                  <a:pt x="508" y="413"/>
                  <a:pt x="509" y="418"/>
                  <a:pt x="509" y="423"/>
                </a:cubicBezTo>
                <a:cubicBezTo>
                  <a:pt x="509" y="425"/>
                  <a:pt x="508" y="427"/>
                  <a:pt x="507" y="428"/>
                </a:cubicBezTo>
                <a:cubicBezTo>
                  <a:pt x="500" y="432"/>
                  <a:pt x="494" y="437"/>
                  <a:pt x="487" y="441"/>
                </a:cubicBezTo>
                <a:cubicBezTo>
                  <a:pt x="487" y="442"/>
                  <a:pt x="486" y="442"/>
                  <a:pt x="485" y="444"/>
                </a:cubicBezTo>
                <a:cubicBezTo>
                  <a:pt x="490" y="449"/>
                  <a:pt x="496" y="454"/>
                  <a:pt x="501" y="459"/>
                </a:cubicBezTo>
                <a:cubicBezTo>
                  <a:pt x="503" y="461"/>
                  <a:pt x="504" y="463"/>
                  <a:pt x="503" y="466"/>
                </a:cubicBezTo>
                <a:cubicBezTo>
                  <a:pt x="499" y="475"/>
                  <a:pt x="496" y="485"/>
                  <a:pt x="493" y="495"/>
                </a:cubicBezTo>
                <a:cubicBezTo>
                  <a:pt x="493" y="496"/>
                  <a:pt x="493" y="498"/>
                  <a:pt x="493" y="500"/>
                </a:cubicBezTo>
                <a:cubicBezTo>
                  <a:pt x="497" y="511"/>
                  <a:pt x="502" y="522"/>
                  <a:pt x="504" y="533"/>
                </a:cubicBezTo>
                <a:cubicBezTo>
                  <a:pt x="507" y="543"/>
                  <a:pt x="505" y="553"/>
                  <a:pt x="497" y="560"/>
                </a:cubicBezTo>
                <a:cubicBezTo>
                  <a:pt x="494" y="563"/>
                  <a:pt x="491" y="564"/>
                  <a:pt x="487" y="565"/>
                </a:cubicBezTo>
                <a:cubicBezTo>
                  <a:pt x="466" y="570"/>
                  <a:pt x="445" y="570"/>
                  <a:pt x="424" y="568"/>
                </a:cubicBezTo>
                <a:cubicBezTo>
                  <a:pt x="409" y="567"/>
                  <a:pt x="394" y="565"/>
                  <a:pt x="379" y="563"/>
                </a:cubicBezTo>
                <a:cubicBezTo>
                  <a:pt x="378" y="562"/>
                  <a:pt x="377" y="562"/>
                  <a:pt x="375" y="562"/>
                </a:cubicBezTo>
                <a:cubicBezTo>
                  <a:pt x="367" y="613"/>
                  <a:pt x="358" y="663"/>
                  <a:pt x="349" y="714"/>
                </a:cubicBezTo>
                <a:cubicBezTo>
                  <a:pt x="341" y="710"/>
                  <a:pt x="334" y="707"/>
                  <a:pt x="327" y="703"/>
                </a:cubicBezTo>
                <a:cubicBezTo>
                  <a:pt x="307" y="694"/>
                  <a:pt x="287" y="684"/>
                  <a:pt x="267" y="675"/>
                </a:cubicBezTo>
                <a:cubicBezTo>
                  <a:pt x="250" y="667"/>
                  <a:pt x="234" y="659"/>
                  <a:pt x="217" y="651"/>
                </a:cubicBezTo>
                <a:cubicBezTo>
                  <a:pt x="200" y="643"/>
                  <a:pt x="183" y="635"/>
                  <a:pt x="166" y="626"/>
                </a:cubicBezTo>
                <a:cubicBezTo>
                  <a:pt x="154" y="621"/>
                  <a:pt x="143" y="614"/>
                  <a:pt x="131" y="609"/>
                </a:cubicBezTo>
                <a:cubicBezTo>
                  <a:pt x="115" y="601"/>
                  <a:pt x="98" y="594"/>
                  <a:pt x="82" y="586"/>
                </a:cubicBezTo>
                <a:cubicBezTo>
                  <a:pt x="78" y="585"/>
                  <a:pt x="78" y="583"/>
                  <a:pt x="78" y="579"/>
                </a:cubicBezTo>
                <a:cubicBezTo>
                  <a:pt x="79" y="545"/>
                  <a:pt x="80" y="511"/>
                  <a:pt x="80" y="477"/>
                </a:cubicBezTo>
                <a:cubicBezTo>
                  <a:pt x="80" y="465"/>
                  <a:pt x="80" y="453"/>
                  <a:pt x="79" y="441"/>
                </a:cubicBezTo>
                <a:cubicBezTo>
                  <a:pt x="79" y="439"/>
                  <a:pt x="78" y="436"/>
                  <a:pt x="76" y="435"/>
                </a:cubicBezTo>
                <a:cubicBezTo>
                  <a:pt x="56" y="410"/>
                  <a:pt x="40" y="382"/>
                  <a:pt x="28" y="353"/>
                </a:cubicBezTo>
                <a:cubicBezTo>
                  <a:pt x="20" y="334"/>
                  <a:pt x="13" y="314"/>
                  <a:pt x="9" y="294"/>
                </a:cubicBezTo>
                <a:cubicBezTo>
                  <a:pt x="2" y="264"/>
                  <a:pt x="0" y="233"/>
                  <a:pt x="2" y="202"/>
                </a:cubicBezTo>
                <a:cubicBezTo>
                  <a:pt x="3" y="181"/>
                  <a:pt x="7" y="159"/>
                  <a:pt x="15" y="138"/>
                </a:cubicBezTo>
                <a:cubicBezTo>
                  <a:pt x="25" y="109"/>
                  <a:pt x="41" y="84"/>
                  <a:pt x="64" y="63"/>
                </a:cubicBezTo>
                <a:cubicBezTo>
                  <a:pt x="81" y="48"/>
                  <a:pt x="100" y="35"/>
                  <a:pt x="122" y="27"/>
                </a:cubicBezTo>
                <a:cubicBezTo>
                  <a:pt x="139" y="20"/>
                  <a:pt x="155" y="14"/>
                  <a:pt x="173" y="10"/>
                </a:cubicBezTo>
                <a:cubicBezTo>
                  <a:pt x="190" y="6"/>
                  <a:pt x="207" y="5"/>
                  <a:pt x="225" y="3"/>
                </a:cubicBezTo>
                <a:cubicBezTo>
                  <a:pt x="248" y="0"/>
                  <a:pt x="271" y="1"/>
                  <a:pt x="294" y="4"/>
                </a:cubicBezTo>
                <a:cubicBezTo>
                  <a:pt x="340" y="9"/>
                  <a:pt x="382" y="23"/>
                  <a:pt x="418" y="53"/>
                </a:cubicBezTo>
                <a:cubicBezTo>
                  <a:pt x="439" y="71"/>
                  <a:pt x="456" y="92"/>
                  <a:pt x="468" y="117"/>
                </a:cubicBezTo>
                <a:cubicBezTo>
                  <a:pt x="479" y="138"/>
                  <a:pt x="486" y="160"/>
                  <a:pt x="490" y="183"/>
                </a:cubicBezTo>
                <a:cubicBezTo>
                  <a:pt x="493" y="199"/>
                  <a:pt x="495" y="216"/>
                  <a:pt x="496" y="232"/>
                </a:cubicBezTo>
                <a:cubicBezTo>
                  <a:pt x="496" y="246"/>
                  <a:pt x="501" y="257"/>
                  <a:pt x="507" y="268"/>
                </a:cubicBezTo>
                <a:cubicBezTo>
                  <a:pt x="518" y="290"/>
                  <a:pt x="530" y="311"/>
                  <a:pt x="541" y="332"/>
                </a:cubicBezTo>
                <a:cubicBezTo>
                  <a:pt x="546" y="341"/>
                  <a:pt x="548" y="351"/>
                  <a:pt x="552" y="361"/>
                </a:cubicBezTo>
                <a:cubicBezTo>
                  <a:pt x="552" y="361"/>
                  <a:pt x="552" y="361"/>
                  <a:pt x="552" y="361"/>
                </a:cubicBezTo>
                <a:cubicBezTo>
                  <a:pt x="554" y="373"/>
                  <a:pt x="550" y="379"/>
                  <a:pt x="538" y="381"/>
                </a:cubicBezTo>
                <a:cubicBezTo>
                  <a:pt x="527" y="382"/>
                  <a:pt x="516" y="383"/>
                  <a:pt x="504" y="385"/>
                </a:cubicBezTo>
                <a:close/>
                <a:moveTo>
                  <a:pt x="137" y="210"/>
                </a:moveTo>
                <a:cubicBezTo>
                  <a:pt x="134" y="210"/>
                  <a:pt x="133" y="210"/>
                  <a:pt x="131" y="210"/>
                </a:cubicBezTo>
                <a:cubicBezTo>
                  <a:pt x="123" y="209"/>
                  <a:pt x="116" y="209"/>
                  <a:pt x="108" y="209"/>
                </a:cubicBezTo>
                <a:cubicBezTo>
                  <a:pt x="97" y="209"/>
                  <a:pt x="88" y="213"/>
                  <a:pt x="82" y="222"/>
                </a:cubicBezTo>
                <a:cubicBezTo>
                  <a:pt x="72" y="238"/>
                  <a:pt x="83" y="255"/>
                  <a:pt x="101" y="257"/>
                </a:cubicBezTo>
                <a:cubicBezTo>
                  <a:pt x="110" y="258"/>
                  <a:pt x="117" y="255"/>
                  <a:pt x="124" y="250"/>
                </a:cubicBezTo>
                <a:cubicBezTo>
                  <a:pt x="131" y="246"/>
                  <a:pt x="137" y="242"/>
                  <a:pt x="144" y="238"/>
                </a:cubicBezTo>
                <a:cubicBezTo>
                  <a:pt x="144" y="238"/>
                  <a:pt x="144" y="238"/>
                  <a:pt x="144" y="238"/>
                </a:cubicBezTo>
                <a:cubicBezTo>
                  <a:pt x="151" y="261"/>
                  <a:pt x="157" y="284"/>
                  <a:pt x="163" y="307"/>
                </a:cubicBezTo>
                <a:cubicBezTo>
                  <a:pt x="163" y="309"/>
                  <a:pt x="164" y="310"/>
                  <a:pt x="167" y="310"/>
                </a:cubicBezTo>
                <a:cubicBezTo>
                  <a:pt x="175" y="307"/>
                  <a:pt x="183" y="305"/>
                  <a:pt x="191" y="303"/>
                </a:cubicBezTo>
                <a:cubicBezTo>
                  <a:pt x="203" y="300"/>
                  <a:pt x="214" y="297"/>
                  <a:pt x="226" y="294"/>
                </a:cubicBezTo>
                <a:cubicBezTo>
                  <a:pt x="223" y="289"/>
                  <a:pt x="221" y="285"/>
                  <a:pt x="218" y="281"/>
                </a:cubicBezTo>
                <a:cubicBezTo>
                  <a:pt x="209" y="269"/>
                  <a:pt x="206" y="256"/>
                  <a:pt x="211" y="241"/>
                </a:cubicBezTo>
                <a:cubicBezTo>
                  <a:pt x="218" y="223"/>
                  <a:pt x="239" y="215"/>
                  <a:pt x="255" y="224"/>
                </a:cubicBezTo>
                <a:cubicBezTo>
                  <a:pt x="270" y="232"/>
                  <a:pt x="276" y="244"/>
                  <a:pt x="275" y="260"/>
                </a:cubicBezTo>
                <a:cubicBezTo>
                  <a:pt x="275" y="267"/>
                  <a:pt x="275" y="273"/>
                  <a:pt x="275" y="280"/>
                </a:cubicBezTo>
                <a:cubicBezTo>
                  <a:pt x="276" y="280"/>
                  <a:pt x="278" y="280"/>
                  <a:pt x="279" y="280"/>
                </a:cubicBezTo>
                <a:cubicBezTo>
                  <a:pt x="296" y="276"/>
                  <a:pt x="312" y="271"/>
                  <a:pt x="329" y="267"/>
                </a:cubicBezTo>
                <a:cubicBezTo>
                  <a:pt x="332" y="266"/>
                  <a:pt x="336" y="266"/>
                  <a:pt x="337" y="264"/>
                </a:cubicBezTo>
                <a:cubicBezTo>
                  <a:pt x="338" y="262"/>
                  <a:pt x="336" y="258"/>
                  <a:pt x="336" y="255"/>
                </a:cubicBezTo>
                <a:cubicBezTo>
                  <a:pt x="332" y="242"/>
                  <a:pt x="328" y="228"/>
                  <a:pt x="325" y="215"/>
                </a:cubicBezTo>
                <a:cubicBezTo>
                  <a:pt x="323" y="207"/>
                  <a:pt x="321" y="199"/>
                  <a:pt x="319" y="191"/>
                </a:cubicBezTo>
                <a:cubicBezTo>
                  <a:pt x="328" y="192"/>
                  <a:pt x="337" y="193"/>
                  <a:pt x="346" y="192"/>
                </a:cubicBezTo>
                <a:cubicBezTo>
                  <a:pt x="352" y="192"/>
                  <a:pt x="358" y="191"/>
                  <a:pt x="364" y="188"/>
                </a:cubicBezTo>
                <a:cubicBezTo>
                  <a:pt x="379" y="179"/>
                  <a:pt x="380" y="159"/>
                  <a:pt x="366" y="149"/>
                </a:cubicBezTo>
                <a:cubicBezTo>
                  <a:pt x="358" y="143"/>
                  <a:pt x="344" y="143"/>
                  <a:pt x="334" y="149"/>
                </a:cubicBezTo>
                <a:cubicBezTo>
                  <a:pt x="327" y="154"/>
                  <a:pt x="319" y="158"/>
                  <a:pt x="312" y="163"/>
                </a:cubicBezTo>
                <a:cubicBezTo>
                  <a:pt x="309" y="154"/>
                  <a:pt x="306" y="144"/>
                  <a:pt x="304" y="135"/>
                </a:cubicBezTo>
                <a:cubicBezTo>
                  <a:pt x="300" y="122"/>
                  <a:pt x="296" y="108"/>
                  <a:pt x="293" y="94"/>
                </a:cubicBezTo>
                <a:cubicBezTo>
                  <a:pt x="292" y="91"/>
                  <a:pt x="290" y="90"/>
                  <a:pt x="287" y="91"/>
                </a:cubicBezTo>
                <a:cubicBezTo>
                  <a:pt x="281" y="93"/>
                  <a:pt x="275" y="94"/>
                  <a:pt x="269" y="96"/>
                </a:cubicBezTo>
                <a:cubicBezTo>
                  <a:pt x="258" y="99"/>
                  <a:pt x="247" y="102"/>
                  <a:pt x="234" y="105"/>
                </a:cubicBezTo>
                <a:cubicBezTo>
                  <a:pt x="236" y="108"/>
                  <a:pt x="238" y="111"/>
                  <a:pt x="239" y="113"/>
                </a:cubicBezTo>
                <a:cubicBezTo>
                  <a:pt x="248" y="127"/>
                  <a:pt x="250" y="141"/>
                  <a:pt x="243" y="156"/>
                </a:cubicBezTo>
                <a:cubicBezTo>
                  <a:pt x="236" y="171"/>
                  <a:pt x="217" y="179"/>
                  <a:pt x="201" y="172"/>
                </a:cubicBezTo>
                <a:cubicBezTo>
                  <a:pt x="185" y="165"/>
                  <a:pt x="178" y="153"/>
                  <a:pt x="177" y="135"/>
                </a:cubicBezTo>
                <a:cubicBezTo>
                  <a:pt x="177" y="131"/>
                  <a:pt x="177" y="126"/>
                  <a:pt x="177" y="120"/>
                </a:cubicBezTo>
                <a:cubicBezTo>
                  <a:pt x="157" y="126"/>
                  <a:pt x="137" y="131"/>
                  <a:pt x="117" y="136"/>
                </a:cubicBezTo>
                <a:cubicBezTo>
                  <a:pt x="124" y="161"/>
                  <a:pt x="130" y="185"/>
                  <a:pt x="137" y="21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3076846" y="576497"/>
            <a:ext cx="1288828" cy="1530483"/>
          </a:xfrm>
          <a:custGeom>
            <a:avLst/>
            <a:gdLst>
              <a:gd name="T0" fmla="*/ 92 w 239"/>
              <a:gd name="T1" fmla="*/ 55 h 284"/>
              <a:gd name="T2" fmla="*/ 161 w 239"/>
              <a:gd name="T3" fmla="*/ 22 h 284"/>
              <a:gd name="T4" fmla="*/ 186 w 239"/>
              <a:gd name="T5" fmla="*/ 76 h 284"/>
              <a:gd name="T6" fmla="*/ 168 w 239"/>
              <a:gd name="T7" fmla="*/ 80 h 284"/>
              <a:gd name="T8" fmla="*/ 147 w 239"/>
              <a:gd name="T9" fmla="*/ 135 h 284"/>
              <a:gd name="T10" fmla="*/ 182 w 239"/>
              <a:gd name="T11" fmla="*/ 150 h 284"/>
              <a:gd name="T12" fmla="*/ 207 w 239"/>
              <a:gd name="T13" fmla="*/ 138 h 284"/>
              <a:gd name="T14" fmla="*/ 214 w 239"/>
              <a:gd name="T15" fmla="*/ 131 h 284"/>
              <a:gd name="T16" fmla="*/ 221 w 239"/>
              <a:gd name="T17" fmla="*/ 145 h 284"/>
              <a:gd name="T18" fmla="*/ 237 w 239"/>
              <a:gd name="T19" fmla="*/ 179 h 284"/>
              <a:gd name="T20" fmla="*/ 236 w 239"/>
              <a:gd name="T21" fmla="*/ 184 h 284"/>
              <a:gd name="T22" fmla="*/ 178 w 239"/>
              <a:gd name="T23" fmla="*/ 212 h 284"/>
              <a:gd name="T24" fmla="*/ 171 w 239"/>
              <a:gd name="T25" fmla="*/ 216 h 284"/>
              <a:gd name="T26" fmla="*/ 174 w 239"/>
              <a:gd name="T27" fmla="*/ 221 h 284"/>
              <a:gd name="T28" fmla="*/ 194 w 239"/>
              <a:gd name="T29" fmla="*/ 243 h 284"/>
              <a:gd name="T30" fmla="*/ 191 w 239"/>
              <a:gd name="T31" fmla="*/ 275 h 284"/>
              <a:gd name="T32" fmla="*/ 155 w 239"/>
              <a:gd name="T33" fmla="*/ 268 h 284"/>
              <a:gd name="T34" fmla="*/ 150 w 239"/>
              <a:gd name="T35" fmla="*/ 248 h 284"/>
              <a:gd name="T36" fmla="*/ 147 w 239"/>
              <a:gd name="T37" fmla="*/ 228 h 284"/>
              <a:gd name="T38" fmla="*/ 78 w 239"/>
              <a:gd name="T39" fmla="*/ 261 h 284"/>
              <a:gd name="T40" fmla="*/ 51 w 239"/>
              <a:gd name="T41" fmla="*/ 204 h 284"/>
              <a:gd name="T42" fmla="*/ 70 w 239"/>
              <a:gd name="T43" fmla="*/ 201 h 284"/>
              <a:gd name="T44" fmla="*/ 103 w 239"/>
              <a:gd name="T45" fmla="*/ 157 h 284"/>
              <a:gd name="T46" fmla="*/ 58 w 239"/>
              <a:gd name="T47" fmla="*/ 134 h 284"/>
              <a:gd name="T48" fmla="*/ 32 w 239"/>
              <a:gd name="T49" fmla="*/ 153 h 284"/>
              <a:gd name="T50" fmla="*/ 30 w 239"/>
              <a:gd name="T51" fmla="*/ 155 h 284"/>
              <a:gd name="T52" fmla="*/ 28 w 239"/>
              <a:gd name="T53" fmla="*/ 156 h 284"/>
              <a:gd name="T54" fmla="*/ 0 w 239"/>
              <a:gd name="T55" fmla="*/ 101 h 284"/>
              <a:gd name="T56" fmla="*/ 68 w 239"/>
              <a:gd name="T57" fmla="*/ 67 h 284"/>
              <a:gd name="T58" fmla="*/ 50 w 239"/>
              <a:gd name="T59" fmla="*/ 48 h 284"/>
              <a:gd name="T60" fmla="*/ 40 w 239"/>
              <a:gd name="T61" fmla="*/ 26 h 284"/>
              <a:gd name="T62" fmla="*/ 55 w 239"/>
              <a:gd name="T63" fmla="*/ 3 h 284"/>
              <a:gd name="T64" fmla="*/ 80 w 239"/>
              <a:gd name="T65" fmla="*/ 12 h 284"/>
              <a:gd name="T66" fmla="*/ 87 w 239"/>
              <a:gd name="T67" fmla="*/ 26 h 284"/>
              <a:gd name="T68" fmla="*/ 92 w 239"/>
              <a:gd name="T69" fmla="*/ 55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9" h="284">
                <a:moveTo>
                  <a:pt x="92" y="55"/>
                </a:moveTo>
                <a:cubicBezTo>
                  <a:pt x="115" y="44"/>
                  <a:pt x="138" y="34"/>
                  <a:pt x="161" y="22"/>
                </a:cubicBezTo>
                <a:cubicBezTo>
                  <a:pt x="170" y="41"/>
                  <a:pt x="178" y="58"/>
                  <a:pt x="186" y="76"/>
                </a:cubicBezTo>
                <a:cubicBezTo>
                  <a:pt x="180" y="77"/>
                  <a:pt x="174" y="78"/>
                  <a:pt x="168" y="80"/>
                </a:cubicBezTo>
                <a:cubicBezTo>
                  <a:pt x="145" y="88"/>
                  <a:pt x="132" y="115"/>
                  <a:pt x="147" y="135"/>
                </a:cubicBezTo>
                <a:cubicBezTo>
                  <a:pt x="155" y="147"/>
                  <a:pt x="167" y="152"/>
                  <a:pt x="182" y="150"/>
                </a:cubicBezTo>
                <a:cubicBezTo>
                  <a:pt x="192" y="149"/>
                  <a:pt x="200" y="145"/>
                  <a:pt x="207" y="138"/>
                </a:cubicBezTo>
                <a:cubicBezTo>
                  <a:pt x="209" y="136"/>
                  <a:pt x="211" y="134"/>
                  <a:pt x="214" y="131"/>
                </a:cubicBezTo>
                <a:cubicBezTo>
                  <a:pt x="216" y="136"/>
                  <a:pt x="219" y="141"/>
                  <a:pt x="221" y="145"/>
                </a:cubicBezTo>
                <a:cubicBezTo>
                  <a:pt x="226" y="157"/>
                  <a:pt x="232" y="168"/>
                  <a:pt x="237" y="179"/>
                </a:cubicBezTo>
                <a:cubicBezTo>
                  <a:pt x="239" y="182"/>
                  <a:pt x="238" y="183"/>
                  <a:pt x="236" y="184"/>
                </a:cubicBezTo>
                <a:cubicBezTo>
                  <a:pt x="217" y="194"/>
                  <a:pt x="198" y="203"/>
                  <a:pt x="178" y="212"/>
                </a:cubicBezTo>
                <a:cubicBezTo>
                  <a:pt x="176" y="214"/>
                  <a:pt x="174" y="215"/>
                  <a:pt x="171" y="216"/>
                </a:cubicBezTo>
                <a:cubicBezTo>
                  <a:pt x="172" y="218"/>
                  <a:pt x="173" y="219"/>
                  <a:pt x="174" y="221"/>
                </a:cubicBezTo>
                <a:cubicBezTo>
                  <a:pt x="181" y="228"/>
                  <a:pt x="188" y="235"/>
                  <a:pt x="194" y="243"/>
                </a:cubicBezTo>
                <a:cubicBezTo>
                  <a:pt x="201" y="253"/>
                  <a:pt x="199" y="268"/>
                  <a:pt x="191" y="275"/>
                </a:cubicBezTo>
                <a:cubicBezTo>
                  <a:pt x="181" y="284"/>
                  <a:pt x="162" y="281"/>
                  <a:pt x="155" y="268"/>
                </a:cubicBezTo>
                <a:cubicBezTo>
                  <a:pt x="152" y="262"/>
                  <a:pt x="151" y="255"/>
                  <a:pt x="150" y="248"/>
                </a:cubicBezTo>
                <a:cubicBezTo>
                  <a:pt x="148" y="242"/>
                  <a:pt x="148" y="235"/>
                  <a:pt x="147" y="228"/>
                </a:cubicBezTo>
                <a:cubicBezTo>
                  <a:pt x="124" y="239"/>
                  <a:pt x="101" y="250"/>
                  <a:pt x="78" y="261"/>
                </a:cubicBezTo>
                <a:cubicBezTo>
                  <a:pt x="69" y="242"/>
                  <a:pt x="60" y="224"/>
                  <a:pt x="51" y="204"/>
                </a:cubicBezTo>
                <a:cubicBezTo>
                  <a:pt x="57" y="203"/>
                  <a:pt x="64" y="202"/>
                  <a:pt x="70" y="201"/>
                </a:cubicBezTo>
                <a:cubicBezTo>
                  <a:pt x="89" y="199"/>
                  <a:pt x="108" y="182"/>
                  <a:pt x="103" y="157"/>
                </a:cubicBezTo>
                <a:cubicBezTo>
                  <a:pt x="99" y="137"/>
                  <a:pt x="77" y="128"/>
                  <a:pt x="58" y="134"/>
                </a:cubicBezTo>
                <a:cubicBezTo>
                  <a:pt x="47" y="137"/>
                  <a:pt x="40" y="146"/>
                  <a:pt x="32" y="153"/>
                </a:cubicBezTo>
                <a:cubicBezTo>
                  <a:pt x="31" y="154"/>
                  <a:pt x="30" y="154"/>
                  <a:pt x="30" y="155"/>
                </a:cubicBezTo>
                <a:cubicBezTo>
                  <a:pt x="29" y="155"/>
                  <a:pt x="29" y="155"/>
                  <a:pt x="28" y="156"/>
                </a:cubicBezTo>
                <a:cubicBezTo>
                  <a:pt x="17" y="138"/>
                  <a:pt x="10" y="119"/>
                  <a:pt x="0" y="101"/>
                </a:cubicBezTo>
                <a:cubicBezTo>
                  <a:pt x="23" y="90"/>
                  <a:pt x="45" y="79"/>
                  <a:pt x="68" y="67"/>
                </a:cubicBezTo>
                <a:cubicBezTo>
                  <a:pt x="62" y="60"/>
                  <a:pt x="56" y="54"/>
                  <a:pt x="50" y="48"/>
                </a:cubicBezTo>
                <a:cubicBezTo>
                  <a:pt x="44" y="42"/>
                  <a:pt x="40" y="35"/>
                  <a:pt x="40" y="26"/>
                </a:cubicBezTo>
                <a:cubicBezTo>
                  <a:pt x="40" y="15"/>
                  <a:pt x="45" y="7"/>
                  <a:pt x="55" y="3"/>
                </a:cubicBezTo>
                <a:cubicBezTo>
                  <a:pt x="63" y="0"/>
                  <a:pt x="74" y="4"/>
                  <a:pt x="80" y="12"/>
                </a:cubicBezTo>
                <a:cubicBezTo>
                  <a:pt x="83" y="16"/>
                  <a:pt x="86" y="21"/>
                  <a:pt x="87" y="26"/>
                </a:cubicBezTo>
                <a:cubicBezTo>
                  <a:pt x="89" y="35"/>
                  <a:pt x="90" y="45"/>
                  <a:pt x="92" y="5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47E0F5-768A-42E9-B449-AD617E3E9D0E}"/>
              </a:ext>
            </a:extLst>
          </p:cNvPr>
          <p:cNvSpPr txBox="1"/>
          <p:nvPr/>
        </p:nvSpPr>
        <p:spPr>
          <a:xfrm>
            <a:off x="4558184" y="851240"/>
            <a:ext cx="398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24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Component Of Artificial Neural Networks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tserrat" panose="02000505000000020004" pitchFamily="2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963C56-7593-4C50-800F-0B82C6CE2E8D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4B0DAA-E8F1-483B-8FE5-2A9EB8E62CF5}"/>
              </a:ext>
            </a:extLst>
          </p:cNvPr>
          <p:cNvSpPr txBox="1"/>
          <p:nvPr/>
        </p:nvSpPr>
        <p:spPr>
          <a:xfrm>
            <a:off x="0" y="62927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3" name="Google Shape;267;p46">
            <a:extLst>
              <a:ext uri="{FF2B5EF4-FFF2-40B4-BE49-F238E27FC236}">
                <a16:creationId xmlns:a16="http://schemas.microsoft.com/office/drawing/2014/main" id="{BE3CD75F-4D94-4343-A9A6-81FA52C824D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5442" b="9059"/>
          <a:stretch/>
        </p:blipFill>
        <p:spPr>
          <a:xfrm>
            <a:off x="3366832" y="2148560"/>
            <a:ext cx="8117677" cy="26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55E3A3-174E-45D1-96D7-E40DF7B6E239}"/>
              </a:ext>
            </a:extLst>
          </p:cNvPr>
          <p:cNvSpPr txBox="1">
            <a:spLocks/>
          </p:cNvSpPr>
          <p:nvPr/>
        </p:nvSpPr>
        <p:spPr>
          <a:xfrm>
            <a:off x="4068734" y="4940499"/>
            <a:ext cx="2882437" cy="13522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  <a:b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id-ID" sz="1800" dirty="0">
                <a:solidFill>
                  <a:sysClr val="windowText" lastClr="000000"/>
                </a:solidFill>
                <a:latin typeface="Calibri" panose="020F0502020204030204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</a:t>
            </a:r>
            <a:b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</a:t>
            </a:r>
            <a:b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Activation Function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oogle Shape;268;p46">
            <a:extLst>
              <a:ext uri="{FF2B5EF4-FFF2-40B4-BE49-F238E27FC236}">
                <a16:creationId xmlns:a16="http://schemas.microsoft.com/office/drawing/2014/main" id="{AC2F7A25-E47A-4AE3-93A2-143312277C00}"/>
              </a:ext>
            </a:extLst>
          </p:cNvPr>
          <p:cNvSpPr txBox="1"/>
          <p:nvPr/>
        </p:nvSpPr>
        <p:spPr>
          <a:xfrm>
            <a:off x="6550428" y="4494013"/>
            <a:ext cx="5412972" cy="166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Net input =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1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1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+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2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2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+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3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3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= ∑x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i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i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</a:t>
            </a:r>
            <a:endParaRPr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Or using simple matrix multiplication</a:t>
            </a:r>
            <a:endParaRPr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[w1 w2 w3] [x1  </a:t>
            </a:r>
            <a:r>
              <a:rPr lang="en-ID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x2 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x3]  =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1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1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+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2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2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 + x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3</a:t>
            </a: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.w</a:t>
            </a:r>
            <a:r>
              <a:rPr lang="en" kern="0" baseline="-2500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3</a:t>
            </a:r>
            <a:endParaRPr lang="en-ID"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kern="0" dirty="0">
                <a:solidFill>
                  <a:srgbClr val="000000"/>
                </a:solidFill>
                <a:latin typeface="Gotham Book (Body)"/>
                <a:cs typeface="Arial"/>
                <a:sym typeface="Arial"/>
              </a:rPr>
              <a:t>				</a:t>
            </a:r>
            <a:endParaRPr kern="0" dirty="0">
              <a:solidFill>
                <a:srgbClr val="000000"/>
              </a:solidFill>
              <a:latin typeface="Gotham Book (Body)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90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598575-E0CD-4B0E-BD87-942520C95E42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solidFill>
                  <a:srgbClr val="FFFFFF">
                    <a:lumMod val="65000"/>
                  </a:srgb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7E0894-5FF6-4780-839E-0268CFD65858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9AC3C-FE44-4341-B799-F20DE8937C2B}"/>
              </a:ext>
            </a:extLst>
          </p:cNvPr>
          <p:cNvSpPr txBox="1"/>
          <p:nvPr/>
        </p:nvSpPr>
        <p:spPr>
          <a:xfrm>
            <a:off x="457200" y="332501"/>
            <a:ext cx="4009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How It Work</a:t>
            </a:r>
            <a:br>
              <a:rPr lang="id-ID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Perceptron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CAF6E1-E3B4-44C2-9267-CBDA53131232}"/>
              </a:ext>
            </a:extLst>
          </p:cNvPr>
          <p:cNvGrpSpPr/>
          <p:nvPr/>
        </p:nvGrpSpPr>
        <p:grpSpPr>
          <a:xfrm rot="17902887" flipH="1">
            <a:off x="9798764" y="3660632"/>
            <a:ext cx="776522" cy="4334604"/>
            <a:chOff x="2043326" y="-2554029"/>
            <a:chExt cx="1673012" cy="9233541"/>
          </a:xfrm>
          <a:solidFill>
            <a:srgbClr val="C00000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62EA3D-AFAF-4F0F-BDB6-0F51374B87E1}"/>
                </a:ext>
              </a:extLst>
            </p:cNvPr>
            <p:cNvGrpSpPr/>
            <p:nvPr/>
          </p:nvGrpSpPr>
          <p:grpSpPr>
            <a:xfrm rot="21344680">
              <a:off x="2043326" y="4847797"/>
              <a:ext cx="703343" cy="1831715"/>
              <a:chOff x="2043326" y="4456372"/>
              <a:chExt cx="703343" cy="1831715"/>
            </a:xfrm>
            <a:grpFill/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90A66EE-5B82-40BF-A881-7952F259E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3DE0955C-A932-450A-A96F-557FEBD53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DD11CB-3877-4963-89A5-E0FDC67AA467}"/>
                </a:ext>
              </a:extLst>
            </p:cNvPr>
            <p:cNvGrpSpPr/>
            <p:nvPr/>
          </p:nvGrpSpPr>
          <p:grpSpPr>
            <a:xfrm rot="219926">
              <a:off x="3012995" y="3461538"/>
              <a:ext cx="703343" cy="1831715"/>
              <a:chOff x="3097662" y="4456372"/>
              <a:chExt cx="703343" cy="1831715"/>
            </a:xfrm>
            <a:grpFill/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E43655A-4BD6-4111-9E28-07ACF023D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FFCC3426-F544-4B14-8166-5232D25E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F2EB9A-0C43-475F-A47A-6F2C46F03C57}"/>
                </a:ext>
              </a:extLst>
            </p:cNvPr>
            <p:cNvGrpSpPr/>
            <p:nvPr/>
          </p:nvGrpSpPr>
          <p:grpSpPr>
            <a:xfrm rot="21344680">
              <a:off x="2043326" y="1899439"/>
              <a:ext cx="703343" cy="1831715"/>
              <a:chOff x="2043326" y="4456372"/>
              <a:chExt cx="703343" cy="1831715"/>
            </a:xfrm>
            <a:grpFill/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5088D7B1-955C-4C38-9ECF-8865295A3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01E9CED9-886A-4C31-84C5-16D40806B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4A522B-134B-455F-84E0-003CC0036349}"/>
                </a:ext>
              </a:extLst>
            </p:cNvPr>
            <p:cNvGrpSpPr/>
            <p:nvPr/>
          </p:nvGrpSpPr>
          <p:grpSpPr>
            <a:xfrm rot="219926">
              <a:off x="3012995" y="498205"/>
              <a:ext cx="703343" cy="1831715"/>
              <a:chOff x="3097662" y="4456372"/>
              <a:chExt cx="703343" cy="1831715"/>
            </a:xfrm>
            <a:grpFill/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06DA823C-FD72-4FC3-A339-5FCC8EFDE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00346DD7-2E1C-47ED-826B-87A433917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76D1922-63F1-4651-90AD-8D83DEFC66AE}"/>
                </a:ext>
              </a:extLst>
            </p:cNvPr>
            <p:cNvGrpSpPr/>
            <p:nvPr/>
          </p:nvGrpSpPr>
          <p:grpSpPr>
            <a:xfrm rot="21344680">
              <a:off x="2043326" y="-1087338"/>
              <a:ext cx="703343" cy="1831715"/>
              <a:chOff x="2043326" y="4456372"/>
              <a:chExt cx="703343" cy="1831715"/>
            </a:xfrm>
            <a:grpFill/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33DA7191-722D-41D1-A7D2-09A9C299F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326" y="4456372"/>
                <a:ext cx="703343" cy="1161411"/>
              </a:xfrm>
              <a:custGeom>
                <a:avLst/>
                <a:gdLst>
                  <a:gd name="T0" fmla="*/ 4 w 1176"/>
                  <a:gd name="T1" fmla="*/ 1085 h 1953"/>
                  <a:gd name="T2" fmla="*/ 55 w 1176"/>
                  <a:gd name="T3" fmla="*/ 707 h 1953"/>
                  <a:gd name="T4" fmla="*/ 196 w 1176"/>
                  <a:gd name="T5" fmla="*/ 349 h 1953"/>
                  <a:gd name="T6" fmla="*/ 434 w 1176"/>
                  <a:gd name="T7" fmla="*/ 79 h 1953"/>
                  <a:gd name="T8" fmla="*/ 713 w 1176"/>
                  <a:gd name="T9" fmla="*/ 23 h 1953"/>
                  <a:gd name="T10" fmla="*/ 888 w 1176"/>
                  <a:gd name="T11" fmla="*/ 136 h 1953"/>
                  <a:gd name="T12" fmla="*/ 1070 w 1176"/>
                  <a:gd name="T13" fmla="*/ 467 h 1953"/>
                  <a:gd name="T14" fmla="*/ 1172 w 1176"/>
                  <a:gd name="T15" fmla="*/ 994 h 1953"/>
                  <a:gd name="T16" fmla="*/ 1132 w 1176"/>
                  <a:gd name="T17" fmla="*/ 1287 h 1953"/>
                  <a:gd name="T18" fmla="*/ 1025 w 1176"/>
                  <a:gd name="T19" fmla="*/ 1580 h 1953"/>
                  <a:gd name="T20" fmla="*/ 967 w 1176"/>
                  <a:gd name="T21" fmla="*/ 1842 h 1953"/>
                  <a:gd name="T22" fmla="*/ 944 w 1176"/>
                  <a:gd name="T23" fmla="*/ 1864 h 1953"/>
                  <a:gd name="T24" fmla="*/ 700 w 1176"/>
                  <a:gd name="T25" fmla="*/ 1893 h 1953"/>
                  <a:gd name="T26" fmla="*/ 282 w 1176"/>
                  <a:gd name="T27" fmla="*/ 1947 h 1953"/>
                  <a:gd name="T28" fmla="*/ 216 w 1176"/>
                  <a:gd name="T29" fmla="*/ 1907 h 1953"/>
                  <a:gd name="T30" fmla="*/ 119 w 1176"/>
                  <a:gd name="T31" fmla="*/ 1666 h 1953"/>
                  <a:gd name="T32" fmla="*/ 4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4" y="1085"/>
                    </a:moveTo>
                    <a:cubicBezTo>
                      <a:pt x="3" y="957"/>
                      <a:pt x="24" y="832"/>
                      <a:pt x="55" y="707"/>
                    </a:cubicBezTo>
                    <a:cubicBezTo>
                      <a:pt x="85" y="581"/>
                      <a:pt x="132" y="462"/>
                      <a:pt x="196" y="349"/>
                    </a:cubicBezTo>
                    <a:cubicBezTo>
                      <a:pt x="256" y="244"/>
                      <a:pt x="331" y="149"/>
                      <a:pt x="434" y="79"/>
                    </a:cubicBezTo>
                    <a:cubicBezTo>
                      <a:pt x="518" y="21"/>
                      <a:pt x="613" y="0"/>
                      <a:pt x="713" y="23"/>
                    </a:cubicBezTo>
                    <a:cubicBezTo>
                      <a:pt x="782" y="39"/>
                      <a:pt x="840" y="82"/>
                      <a:pt x="888" y="136"/>
                    </a:cubicBezTo>
                    <a:cubicBezTo>
                      <a:pt x="975" y="232"/>
                      <a:pt x="1029" y="347"/>
                      <a:pt x="1070" y="467"/>
                    </a:cubicBezTo>
                    <a:cubicBezTo>
                      <a:pt x="1129" y="637"/>
                      <a:pt x="1166" y="813"/>
                      <a:pt x="1172" y="994"/>
                    </a:cubicBezTo>
                    <a:cubicBezTo>
                      <a:pt x="1176" y="1094"/>
                      <a:pt x="1165" y="1192"/>
                      <a:pt x="1132" y="1287"/>
                    </a:cubicBezTo>
                    <a:cubicBezTo>
                      <a:pt x="1098" y="1385"/>
                      <a:pt x="1059" y="1482"/>
                      <a:pt x="1025" y="1580"/>
                    </a:cubicBezTo>
                    <a:cubicBezTo>
                      <a:pt x="996" y="1665"/>
                      <a:pt x="964" y="1750"/>
                      <a:pt x="967" y="1842"/>
                    </a:cubicBezTo>
                    <a:cubicBezTo>
                      <a:pt x="968" y="1859"/>
                      <a:pt x="959" y="1863"/>
                      <a:pt x="944" y="1864"/>
                    </a:cubicBezTo>
                    <a:cubicBezTo>
                      <a:pt x="862" y="1873"/>
                      <a:pt x="781" y="1883"/>
                      <a:pt x="700" y="1893"/>
                    </a:cubicBezTo>
                    <a:cubicBezTo>
                      <a:pt x="560" y="1911"/>
                      <a:pt x="421" y="1929"/>
                      <a:pt x="282" y="1947"/>
                    </a:cubicBezTo>
                    <a:cubicBezTo>
                      <a:pt x="235" y="1953"/>
                      <a:pt x="235" y="1953"/>
                      <a:pt x="216" y="1907"/>
                    </a:cubicBezTo>
                    <a:cubicBezTo>
                      <a:pt x="183" y="1827"/>
                      <a:pt x="145" y="1748"/>
                      <a:pt x="119" y="1666"/>
                    </a:cubicBezTo>
                    <a:cubicBezTo>
                      <a:pt x="57" y="1477"/>
                      <a:pt x="0" y="1287"/>
                      <a:pt x="4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9017B88-1266-480C-ADC6-E072937F1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210" y="5700645"/>
                <a:ext cx="491933" cy="587442"/>
              </a:xfrm>
              <a:custGeom>
                <a:avLst/>
                <a:gdLst>
                  <a:gd name="T0" fmla="*/ 821 w 821"/>
                  <a:gd name="T1" fmla="*/ 562 h 987"/>
                  <a:gd name="T2" fmla="*/ 773 w 821"/>
                  <a:gd name="T3" fmla="*/ 795 h 987"/>
                  <a:gd name="T4" fmla="*/ 658 w 821"/>
                  <a:gd name="T5" fmla="*/ 915 h 987"/>
                  <a:gd name="T6" fmla="*/ 334 w 821"/>
                  <a:gd name="T7" fmla="*/ 964 h 987"/>
                  <a:gd name="T8" fmla="*/ 186 w 821"/>
                  <a:gd name="T9" fmla="*/ 879 h 987"/>
                  <a:gd name="T10" fmla="*/ 50 w 821"/>
                  <a:gd name="T11" fmla="*/ 574 h 987"/>
                  <a:gd name="T12" fmla="*/ 2 w 821"/>
                  <a:gd name="T13" fmla="*/ 138 h 987"/>
                  <a:gd name="T14" fmla="*/ 26 w 821"/>
                  <a:gd name="T15" fmla="*/ 102 h 987"/>
                  <a:gd name="T16" fmla="*/ 163 w 821"/>
                  <a:gd name="T17" fmla="*/ 81 h 987"/>
                  <a:gd name="T18" fmla="*/ 400 w 821"/>
                  <a:gd name="T19" fmla="*/ 43 h 987"/>
                  <a:gd name="T20" fmla="*/ 485 w 821"/>
                  <a:gd name="T21" fmla="*/ 33 h 987"/>
                  <a:gd name="T22" fmla="*/ 678 w 821"/>
                  <a:gd name="T23" fmla="*/ 3 h 987"/>
                  <a:gd name="T24" fmla="*/ 713 w 821"/>
                  <a:gd name="T25" fmla="*/ 25 h 987"/>
                  <a:gd name="T26" fmla="*/ 776 w 821"/>
                  <a:gd name="T27" fmla="*/ 264 h 987"/>
                  <a:gd name="T28" fmla="*/ 819 w 821"/>
                  <a:gd name="T29" fmla="*/ 515 h 987"/>
                  <a:gd name="T30" fmla="*/ 821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821" y="562"/>
                    </a:moveTo>
                    <a:cubicBezTo>
                      <a:pt x="820" y="647"/>
                      <a:pt x="810" y="724"/>
                      <a:pt x="773" y="795"/>
                    </a:cubicBezTo>
                    <a:cubicBezTo>
                      <a:pt x="746" y="845"/>
                      <a:pt x="708" y="887"/>
                      <a:pt x="658" y="915"/>
                    </a:cubicBezTo>
                    <a:cubicBezTo>
                      <a:pt x="556" y="970"/>
                      <a:pt x="448" y="987"/>
                      <a:pt x="334" y="964"/>
                    </a:cubicBezTo>
                    <a:cubicBezTo>
                      <a:pt x="276" y="952"/>
                      <a:pt x="226" y="923"/>
                      <a:pt x="186" y="879"/>
                    </a:cubicBezTo>
                    <a:cubicBezTo>
                      <a:pt x="106" y="793"/>
                      <a:pt x="74" y="686"/>
                      <a:pt x="50" y="574"/>
                    </a:cubicBezTo>
                    <a:cubicBezTo>
                      <a:pt x="19" y="430"/>
                      <a:pt x="19" y="283"/>
                      <a:pt x="2" y="138"/>
                    </a:cubicBezTo>
                    <a:cubicBezTo>
                      <a:pt x="0" y="117"/>
                      <a:pt x="5" y="105"/>
                      <a:pt x="26" y="102"/>
                    </a:cubicBezTo>
                    <a:cubicBezTo>
                      <a:pt x="72" y="95"/>
                      <a:pt x="118" y="89"/>
                      <a:pt x="163" y="81"/>
                    </a:cubicBezTo>
                    <a:cubicBezTo>
                      <a:pt x="242" y="69"/>
                      <a:pt x="321" y="56"/>
                      <a:pt x="400" y="43"/>
                    </a:cubicBezTo>
                    <a:cubicBezTo>
                      <a:pt x="428" y="39"/>
                      <a:pt x="457" y="37"/>
                      <a:pt x="485" y="33"/>
                    </a:cubicBezTo>
                    <a:cubicBezTo>
                      <a:pt x="550" y="23"/>
                      <a:pt x="614" y="13"/>
                      <a:pt x="678" y="3"/>
                    </a:cubicBezTo>
                    <a:cubicBezTo>
                      <a:pt x="697" y="0"/>
                      <a:pt x="708" y="5"/>
                      <a:pt x="713" y="25"/>
                    </a:cubicBezTo>
                    <a:cubicBezTo>
                      <a:pt x="734" y="105"/>
                      <a:pt x="758" y="184"/>
                      <a:pt x="776" y="264"/>
                    </a:cubicBezTo>
                    <a:cubicBezTo>
                      <a:pt x="794" y="347"/>
                      <a:pt x="805" y="431"/>
                      <a:pt x="819" y="515"/>
                    </a:cubicBezTo>
                    <a:cubicBezTo>
                      <a:pt x="821" y="532"/>
                      <a:pt x="821" y="550"/>
                      <a:pt x="821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F80CBC-1CEC-4C3E-8143-72D22E7D0011}"/>
                </a:ext>
              </a:extLst>
            </p:cNvPr>
            <p:cNvGrpSpPr/>
            <p:nvPr/>
          </p:nvGrpSpPr>
          <p:grpSpPr>
            <a:xfrm rot="219926">
              <a:off x="3012995" y="-2554029"/>
              <a:ext cx="703343" cy="1831715"/>
              <a:chOff x="3097662" y="4456372"/>
              <a:chExt cx="703343" cy="1831715"/>
            </a:xfrm>
            <a:grpFill/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BA468E78-5383-4170-AA29-8281EC31A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7662" y="4456372"/>
                <a:ext cx="703343" cy="1161411"/>
              </a:xfrm>
              <a:custGeom>
                <a:avLst/>
                <a:gdLst>
                  <a:gd name="T0" fmla="*/ 1172 w 1176"/>
                  <a:gd name="T1" fmla="*/ 1085 h 1953"/>
                  <a:gd name="T2" fmla="*/ 1122 w 1176"/>
                  <a:gd name="T3" fmla="*/ 707 h 1953"/>
                  <a:gd name="T4" fmla="*/ 980 w 1176"/>
                  <a:gd name="T5" fmla="*/ 349 h 1953"/>
                  <a:gd name="T6" fmla="*/ 743 w 1176"/>
                  <a:gd name="T7" fmla="*/ 79 h 1953"/>
                  <a:gd name="T8" fmla="*/ 464 w 1176"/>
                  <a:gd name="T9" fmla="*/ 23 h 1953"/>
                  <a:gd name="T10" fmla="*/ 288 w 1176"/>
                  <a:gd name="T11" fmla="*/ 136 h 1953"/>
                  <a:gd name="T12" fmla="*/ 106 w 1176"/>
                  <a:gd name="T13" fmla="*/ 467 h 1953"/>
                  <a:gd name="T14" fmla="*/ 4 w 1176"/>
                  <a:gd name="T15" fmla="*/ 994 h 1953"/>
                  <a:gd name="T16" fmla="*/ 44 w 1176"/>
                  <a:gd name="T17" fmla="*/ 1287 h 1953"/>
                  <a:gd name="T18" fmla="*/ 151 w 1176"/>
                  <a:gd name="T19" fmla="*/ 1580 h 1953"/>
                  <a:gd name="T20" fmla="*/ 209 w 1176"/>
                  <a:gd name="T21" fmla="*/ 1842 h 1953"/>
                  <a:gd name="T22" fmla="*/ 232 w 1176"/>
                  <a:gd name="T23" fmla="*/ 1864 h 1953"/>
                  <a:gd name="T24" fmla="*/ 477 w 1176"/>
                  <a:gd name="T25" fmla="*/ 1893 h 1953"/>
                  <a:gd name="T26" fmla="*/ 894 w 1176"/>
                  <a:gd name="T27" fmla="*/ 1947 h 1953"/>
                  <a:gd name="T28" fmla="*/ 961 w 1176"/>
                  <a:gd name="T29" fmla="*/ 1907 h 1953"/>
                  <a:gd name="T30" fmla="*/ 1058 w 1176"/>
                  <a:gd name="T31" fmla="*/ 1666 h 1953"/>
                  <a:gd name="T32" fmla="*/ 1172 w 1176"/>
                  <a:gd name="T33" fmla="*/ 1085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6" h="1953">
                    <a:moveTo>
                      <a:pt x="1172" y="1085"/>
                    </a:moveTo>
                    <a:cubicBezTo>
                      <a:pt x="1173" y="957"/>
                      <a:pt x="1152" y="832"/>
                      <a:pt x="1122" y="707"/>
                    </a:cubicBezTo>
                    <a:cubicBezTo>
                      <a:pt x="1091" y="581"/>
                      <a:pt x="1044" y="462"/>
                      <a:pt x="980" y="349"/>
                    </a:cubicBezTo>
                    <a:cubicBezTo>
                      <a:pt x="920" y="244"/>
                      <a:pt x="845" y="149"/>
                      <a:pt x="743" y="79"/>
                    </a:cubicBezTo>
                    <a:cubicBezTo>
                      <a:pt x="658" y="21"/>
                      <a:pt x="563" y="0"/>
                      <a:pt x="464" y="23"/>
                    </a:cubicBezTo>
                    <a:cubicBezTo>
                      <a:pt x="394" y="39"/>
                      <a:pt x="337" y="82"/>
                      <a:pt x="288" y="136"/>
                    </a:cubicBezTo>
                    <a:cubicBezTo>
                      <a:pt x="201" y="232"/>
                      <a:pt x="147" y="347"/>
                      <a:pt x="106" y="467"/>
                    </a:cubicBezTo>
                    <a:cubicBezTo>
                      <a:pt x="47" y="637"/>
                      <a:pt x="11" y="813"/>
                      <a:pt x="4" y="994"/>
                    </a:cubicBezTo>
                    <a:cubicBezTo>
                      <a:pt x="0" y="1094"/>
                      <a:pt x="11" y="1192"/>
                      <a:pt x="44" y="1287"/>
                    </a:cubicBezTo>
                    <a:cubicBezTo>
                      <a:pt x="78" y="1385"/>
                      <a:pt x="117" y="1482"/>
                      <a:pt x="151" y="1580"/>
                    </a:cubicBezTo>
                    <a:cubicBezTo>
                      <a:pt x="181" y="1665"/>
                      <a:pt x="213" y="1750"/>
                      <a:pt x="209" y="1842"/>
                    </a:cubicBezTo>
                    <a:cubicBezTo>
                      <a:pt x="209" y="1859"/>
                      <a:pt x="217" y="1863"/>
                      <a:pt x="232" y="1864"/>
                    </a:cubicBezTo>
                    <a:cubicBezTo>
                      <a:pt x="314" y="1873"/>
                      <a:pt x="395" y="1883"/>
                      <a:pt x="477" y="1893"/>
                    </a:cubicBezTo>
                    <a:cubicBezTo>
                      <a:pt x="616" y="1911"/>
                      <a:pt x="755" y="1929"/>
                      <a:pt x="894" y="1947"/>
                    </a:cubicBezTo>
                    <a:cubicBezTo>
                      <a:pt x="942" y="1953"/>
                      <a:pt x="942" y="1953"/>
                      <a:pt x="961" y="1907"/>
                    </a:cubicBezTo>
                    <a:cubicBezTo>
                      <a:pt x="993" y="1827"/>
                      <a:pt x="1031" y="1748"/>
                      <a:pt x="1058" y="1666"/>
                    </a:cubicBezTo>
                    <a:cubicBezTo>
                      <a:pt x="1119" y="1477"/>
                      <a:pt x="1176" y="1287"/>
                      <a:pt x="1172" y="10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9F49F067-030D-47D8-8B78-5C5E45928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187" y="5700645"/>
                <a:ext cx="491933" cy="587442"/>
              </a:xfrm>
              <a:custGeom>
                <a:avLst/>
                <a:gdLst>
                  <a:gd name="T0" fmla="*/ 0 w 821"/>
                  <a:gd name="T1" fmla="*/ 562 h 987"/>
                  <a:gd name="T2" fmla="*/ 49 w 821"/>
                  <a:gd name="T3" fmla="*/ 795 h 987"/>
                  <a:gd name="T4" fmla="*/ 164 w 821"/>
                  <a:gd name="T5" fmla="*/ 915 h 987"/>
                  <a:gd name="T6" fmla="*/ 487 w 821"/>
                  <a:gd name="T7" fmla="*/ 964 h 987"/>
                  <a:gd name="T8" fmla="*/ 635 w 821"/>
                  <a:gd name="T9" fmla="*/ 879 h 987"/>
                  <a:gd name="T10" fmla="*/ 771 w 821"/>
                  <a:gd name="T11" fmla="*/ 574 h 987"/>
                  <a:gd name="T12" fmla="*/ 819 w 821"/>
                  <a:gd name="T13" fmla="*/ 138 h 987"/>
                  <a:gd name="T14" fmla="*/ 795 w 821"/>
                  <a:gd name="T15" fmla="*/ 102 h 987"/>
                  <a:gd name="T16" fmla="*/ 658 w 821"/>
                  <a:gd name="T17" fmla="*/ 81 h 987"/>
                  <a:gd name="T18" fmla="*/ 421 w 821"/>
                  <a:gd name="T19" fmla="*/ 43 h 987"/>
                  <a:gd name="T20" fmla="*/ 336 w 821"/>
                  <a:gd name="T21" fmla="*/ 33 h 987"/>
                  <a:gd name="T22" fmla="*/ 143 w 821"/>
                  <a:gd name="T23" fmla="*/ 3 h 987"/>
                  <a:gd name="T24" fmla="*/ 108 w 821"/>
                  <a:gd name="T25" fmla="*/ 25 h 987"/>
                  <a:gd name="T26" fmla="*/ 45 w 821"/>
                  <a:gd name="T27" fmla="*/ 264 h 987"/>
                  <a:gd name="T28" fmla="*/ 3 w 821"/>
                  <a:gd name="T29" fmla="*/ 515 h 987"/>
                  <a:gd name="T30" fmla="*/ 0 w 821"/>
                  <a:gd name="T31" fmla="*/ 562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1" h="987">
                    <a:moveTo>
                      <a:pt x="0" y="562"/>
                    </a:moveTo>
                    <a:cubicBezTo>
                      <a:pt x="2" y="647"/>
                      <a:pt x="11" y="724"/>
                      <a:pt x="49" y="795"/>
                    </a:cubicBezTo>
                    <a:cubicBezTo>
                      <a:pt x="75" y="845"/>
                      <a:pt x="113" y="887"/>
                      <a:pt x="164" y="915"/>
                    </a:cubicBezTo>
                    <a:cubicBezTo>
                      <a:pt x="265" y="970"/>
                      <a:pt x="374" y="987"/>
                      <a:pt x="487" y="964"/>
                    </a:cubicBezTo>
                    <a:cubicBezTo>
                      <a:pt x="545" y="952"/>
                      <a:pt x="595" y="923"/>
                      <a:pt x="635" y="879"/>
                    </a:cubicBezTo>
                    <a:cubicBezTo>
                      <a:pt x="715" y="793"/>
                      <a:pt x="747" y="686"/>
                      <a:pt x="771" y="574"/>
                    </a:cubicBezTo>
                    <a:cubicBezTo>
                      <a:pt x="802" y="430"/>
                      <a:pt x="802" y="283"/>
                      <a:pt x="819" y="138"/>
                    </a:cubicBezTo>
                    <a:cubicBezTo>
                      <a:pt x="821" y="117"/>
                      <a:pt x="816" y="105"/>
                      <a:pt x="795" y="102"/>
                    </a:cubicBezTo>
                    <a:cubicBezTo>
                      <a:pt x="750" y="95"/>
                      <a:pt x="704" y="89"/>
                      <a:pt x="658" y="81"/>
                    </a:cubicBezTo>
                    <a:cubicBezTo>
                      <a:pt x="579" y="69"/>
                      <a:pt x="500" y="56"/>
                      <a:pt x="421" y="43"/>
                    </a:cubicBezTo>
                    <a:cubicBezTo>
                      <a:pt x="393" y="39"/>
                      <a:pt x="364" y="37"/>
                      <a:pt x="336" y="33"/>
                    </a:cubicBezTo>
                    <a:cubicBezTo>
                      <a:pt x="272" y="23"/>
                      <a:pt x="207" y="13"/>
                      <a:pt x="143" y="3"/>
                    </a:cubicBezTo>
                    <a:cubicBezTo>
                      <a:pt x="124" y="0"/>
                      <a:pt x="113" y="5"/>
                      <a:pt x="108" y="25"/>
                    </a:cubicBezTo>
                    <a:cubicBezTo>
                      <a:pt x="88" y="105"/>
                      <a:pt x="63" y="184"/>
                      <a:pt x="45" y="264"/>
                    </a:cubicBezTo>
                    <a:cubicBezTo>
                      <a:pt x="28" y="347"/>
                      <a:pt x="16" y="431"/>
                      <a:pt x="3" y="515"/>
                    </a:cubicBezTo>
                    <a:cubicBezTo>
                      <a:pt x="0" y="532"/>
                      <a:pt x="0" y="550"/>
                      <a:pt x="0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B190EA-235E-41A0-B500-B9011EB1E09D}"/>
              </a:ext>
            </a:extLst>
          </p:cNvPr>
          <p:cNvGrpSpPr/>
          <p:nvPr/>
        </p:nvGrpSpPr>
        <p:grpSpPr>
          <a:xfrm flipH="1">
            <a:off x="9042871" y="5138574"/>
            <a:ext cx="1846444" cy="1833607"/>
            <a:chOff x="1060021" y="1473417"/>
            <a:chExt cx="4479725" cy="449933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421A2879-B89D-4BF6-BE97-A72206EE2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026" y="2059900"/>
              <a:ext cx="1474227" cy="461699"/>
            </a:xfrm>
            <a:custGeom>
              <a:avLst/>
              <a:gdLst>
                <a:gd name="T0" fmla="*/ 206 w 426"/>
                <a:gd name="T1" fmla="*/ 0 h 132"/>
                <a:gd name="T2" fmla="*/ 403 w 426"/>
                <a:gd name="T3" fmla="*/ 73 h 132"/>
                <a:gd name="T4" fmla="*/ 413 w 426"/>
                <a:gd name="T5" fmla="*/ 83 h 132"/>
                <a:gd name="T6" fmla="*/ 414 w 426"/>
                <a:gd name="T7" fmla="*/ 120 h 132"/>
                <a:gd name="T8" fmla="*/ 376 w 426"/>
                <a:gd name="T9" fmla="*/ 121 h 132"/>
                <a:gd name="T10" fmla="*/ 307 w 426"/>
                <a:gd name="T11" fmla="*/ 75 h 132"/>
                <a:gd name="T12" fmla="*/ 60 w 426"/>
                <a:gd name="T13" fmla="*/ 114 h 132"/>
                <a:gd name="T14" fmla="*/ 52 w 426"/>
                <a:gd name="T15" fmla="*/ 121 h 132"/>
                <a:gd name="T16" fmla="*/ 13 w 426"/>
                <a:gd name="T17" fmla="*/ 120 h 132"/>
                <a:gd name="T18" fmla="*/ 15 w 426"/>
                <a:gd name="T19" fmla="*/ 82 h 132"/>
                <a:gd name="T20" fmla="*/ 152 w 426"/>
                <a:gd name="T21" fmla="*/ 8 h 132"/>
                <a:gd name="T22" fmla="*/ 206 w 426"/>
                <a:gd name="T2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6" h="132">
                  <a:moveTo>
                    <a:pt x="206" y="0"/>
                  </a:moveTo>
                  <a:cubicBezTo>
                    <a:pt x="285" y="3"/>
                    <a:pt x="350" y="24"/>
                    <a:pt x="403" y="73"/>
                  </a:cubicBezTo>
                  <a:cubicBezTo>
                    <a:pt x="407" y="76"/>
                    <a:pt x="410" y="79"/>
                    <a:pt x="413" y="83"/>
                  </a:cubicBezTo>
                  <a:cubicBezTo>
                    <a:pt x="424" y="95"/>
                    <a:pt x="426" y="108"/>
                    <a:pt x="414" y="120"/>
                  </a:cubicBezTo>
                  <a:cubicBezTo>
                    <a:pt x="402" y="132"/>
                    <a:pt x="390" y="131"/>
                    <a:pt x="376" y="121"/>
                  </a:cubicBezTo>
                  <a:cubicBezTo>
                    <a:pt x="354" y="105"/>
                    <a:pt x="332" y="86"/>
                    <a:pt x="307" y="75"/>
                  </a:cubicBezTo>
                  <a:cubicBezTo>
                    <a:pt x="217" y="36"/>
                    <a:pt x="134" y="51"/>
                    <a:pt x="60" y="114"/>
                  </a:cubicBezTo>
                  <a:cubicBezTo>
                    <a:pt x="57" y="116"/>
                    <a:pt x="55" y="119"/>
                    <a:pt x="52" y="121"/>
                  </a:cubicBezTo>
                  <a:cubicBezTo>
                    <a:pt x="39" y="132"/>
                    <a:pt x="25" y="132"/>
                    <a:pt x="13" y="120"/>
                  </a:cubicBezTo>
                  <a:cubicBezTo>
                    <a:pt x="0" y="107"/>
                    <a:pt x="3" y="93"/>
                    <a:pt x="15" y="82"/>
                  </a:cubicBezTo>
                  <a:cubicBezTo>
                    <a:pt x="53" y="43"/>
                    <a:pt x="100" y="19"/>
                    <a:pt x="152" y="8"/>
                  </a:cubicBezTo>
                  <a:cubicBezTo>
                    <a:pt x="172" y="4"/>
                    <a:pt x="193" y="2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97C78D2E-3169-404B-AF68-4AFEB8752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021" y="1473417"/>
              <a:ext cx="4479725" cy="4499333"/>
            </a:xfrm>
            <a:custGeom>
              <a:avLst/>
              <a:gdLst>
                <a:gd name="T0" fmla="*/ 1257 w 1295"/>
                <a:gd name="T1" fmla="*/ 1098 h 1289"/>
                <a:gd name="T2" fmla="*/ 1123 w 1295"/>
                <a:gd name="T3" fmla="*/ 981 h 1289"/>
                <a:gd name="T4" fmla="*/ 895 w 1295"/>
                <a:gd name="T5" fmla="*/ 781 h 1289"/>
                <a:gd name="T6" fmla="*/ 872 w 1295"/>
                <a:gd name="T7" fmla="*/ 773 h 1289"/>
                <a:gd name="T8" fmla="*/ 816 w 1295"/>
                <a:gd name="T9" fmla="*/ 752 h 1289"/>
                <a:gd name="T10" fmla="*/ 814 w 1295"/>
                <a:gd name="T11" fmla="*/ 722 h 1289"/>
                <a:gd name="T12" fmla="*/ 825 w 1295"/>
                <a:gd name="T13" fmla="*/ 706 h 1289"/>
                <a:gd name="T14" fmla="*/ 903 w 1295"/>
                <a:gd name="T15" fmla="*/ 452 h 1289"/>
                <a:gd name="T16" fmla="*/ 452 w 1295"/>
                <a:gd name="T17" fmla="*/ 0 h 1289"/>
                <a:gd name="T18" fmla="*/ 0 w 1295"/>
                <a:gd name="T19" fmla="*/ 452 h 1289"/>
                <a:gd name="T20" fmla="*/ 452 w 1295"/>
                <a:gd name="T21" fmla="*/ 903 h 1289"/>
                <a:gd name="T22" fmla="*/ 697 w 1295"/>
                <a:gd name="T23" fmla="*/ 831 h 1289"/>
                <a:gd name="T24" fmla="*/ 704 w 1295"/>
                <a:gd name="T25" fmla="*/ 826 h 1289"/>
                <a:gd name="T26" fmla="*/ 705 w 1295"/>
                <a:gd name="T27" fmla="*/ 826 h 1289"/>
                <a:gd name="T28" fmla="*/ 714 w 1295"/>
                <a:gd name="T29" fmla="*/ 819 h 1289"/>
                <a:gd name="T30" fmla="*/ 757 w 1295"/>
                <a:gd name="T31" fmla="*/ 822 h 1289"/>
                <a:gd name="T32" fmla="*/ 774 w 1295"/>
                <a:gd name="T33" fmla="*/ 869 h 1289"/>
                <a:gd name="T34" fmla="*/ 786 w 1295"/>
                <a:gd name="T35" fmla="*/ 900 h 1289"/>
                <a:gd name="T36" fmla="*/ 1109 w 1295"/>
                <a:gd name="T37" fmla="*/ 1268 h 1289"/>
                <a:gd name="T38" fmla="*/ 1159 w 1295"/>
                <a:gd name="T39" fmla="*/ 1284 h 1289"/>
                <a:gd name="T40" fmla="*/ 1278 w 1295"/>
                <a:gd name="T41" fmla="*/ 1181 h 1289"/>
                <a:gd name="T42" fmla="*/ 1257 w 1295"/>
                <a:gd name="T43" fmla="*/ 1098 h 1289"/>
                <a:gd name="T44" fmla="*/ 90 w 1295"/>
                <a:gd name="T45" fmla="*/ 452 h 1289"/>
                <a:gd name="T46" fmla="*/ 452 w 1295"/>
                <a:gd name="T47" fmla="*/ 90 h 1289"/>
                <a:gd name="T48" fmla="*/ 813 w 1295"/>
                <a:gd name="T49" fmla="*/ 452 h 1289"/>
                <a:gd name="T50" fmla="*/ 452 w 1295"/>
                <a:gd name="T51" fmla="*/ 813 h 1289"/>
                <a:gd name="T52" fmla="*/ 90 w 1295"/>
                <a:gd name="T53" fmla="*/ 452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95" h="1289">
                  <a:moveTo>
                    <a:pt x="1257" y="1098"/>
                  </a:moveTo>
                  <a:cubicBezTo>
                    <a:pt x="1212" y="1059"/>
                    <a:pt x="1168" y="1020"/>
                    <a:pt x="1123" y="981"/>
                  </a:cubicBezTo>
                  <a:cubicBezTo>
                    <a:pt x="1047" y="914"/>
                    <a:pt x="971" y="847"/>
                    <a:pt x="895" y="781"/>
                  </a:cubicBezTo>
                  <a:cubicBezTo>
                    <a:pt x="889" y="776"/>
                    <a:pt x="878" y="770"/>
                    <a:pt x="872" y="773"/>
                  </a:cubicBezTo>
                  <a:cubicBezTo>
                    <a:pt x="846" y="783"/>
                    <a:pt x="832" y="768"/>
                    <a:pt x="816" y="752"/>
                  </a:cubicBezTo>
                  <a:cubicBezTo>
                    <a:pt x="805" y="741"/>
                    <a:pt x="805" y="734"/>
                    <a:pt x="814" y="722"/>
                  </a:cubicBezTo>
                  <a:cubicBezTo>
                    <a:pt x="817" y="717"/>
                    <a:pt x="821" y="712"/>
                    <a:pt x="825" y="706"/>
                  </a:cubicBezTo>
                  <a:cubicBezTo>
                    <a:pt x="874" y="634"/>
                    <a:pt x="903" y="546"/>
                    <a:pt x="903" y="452"/>
                  </a:cubicBezTo>
                  <a:cubicBezTo>
                    <a:pt x="903" y="202"/>
                    <a:pt x="701" y="0"/>
                    <a:pt x="452" y="0"/>
                  </a:cubicBezTo>
                  <a:cubicBezTo>
                    <a:pt x="202" y="0"/>
                    <a:pt x="0" y="202"/>
                    <a:pt x="0" y="452"/>
                  </a:cubicBezTo>
                  <a:cubicBezTo>
                    <a:pt x="0" y="701"/>
                    <a:pt x="202" y="903"/>
                    <a:pt x="452" y="903"/>
                  </a:cubicBezTo>
                  <a:cubicBezTo>
                    <a:pt x="542" y="903"/>
                    <a:pt x="626" y="877"/>
                    <a:pt x="697" y="831"/>
                  </a:cubicBezTo>
                  <a:cubicBezTo>
                    <a:pt x="699" y="829"/>
                    <a:pt x="702" y="828"/>
                    <a:pt x="704" y="826"/>
                  </a:cubicBezTo>
                  <a:cubicBezTo>
                    <a:pt x="704" y="826"/>
                    <a:pt x="704" y="826"/>
                    <a:pt x="705" y="826"/>
                  </a:cubicBezTo>
                  <a:cubicBezTo>
                    <a:pt x="708" y="824"/>
                    <a:pt x="711" y="822"/>
                    <a:pt x="714" y="819"/>
                  </a:cubicBezTo>
                  <a:cubicBezTo>
                    <a:pt x="732" y="807"/>
                    <a:pt x="742" y="805"/>
                    <a:pt x="757" y="822"/>
                  </a:cubicBezTo>
                  <a:cubicBezTo>
                    <a:pt x="769" y="836"/>
                    <a:pt x="781" y="847"/>
                    <a:pt x="774" y="869"/>
                  </a:cubicBezTo>
                  <a:cubicBezTo>
                    <a:pt x="771" y="877"/>
                    <a:pt x="779" y="892"/>
                    <a:pt x="786" y="900"/>
                  </a:cubicBezTo>
                  <a:cubicBezTo>
                    <a:pt x="893" y="1023"/>
                    <a:pt x="1001" y="1146"/>
                    <a:pt x="1109" y="1268"/>
                  </a:cubicBezTo>
                  <a:cubicBezTo>
                    <a:pt x="1122" y="1284"/>
                    <a:pt x="1139" y="1289"/>
                    <a:pt x="1159" y="1284"/>
                  </a:cubicBezTo>
                  <a:cubicBezTo>
                    <a:pt x="1216" y="1270"/>
                    <a:pt x="1256" y="1234"/>
                    <a:pt x="1278" y="1181"/>
                  </a:cubicBezTo>
                  <a:cubicBezTo>
                    <a:pt x="1295" y="1141"/>
                    <a:pt x="1290" y="1127"/>
                    <a:pt x="1257" y="1098"/>
                  </a:cubicBezTo>
                  <a:close/>
                  <a:moveTo>
                    <a:pt x="90" y="452"/>
                  </a:moveTo>
                  <a:cubicBezTo>
                    <a:pt x="90" y="252"/>
                    <a:pt x="252" y="90"/>
                    <a:pt x="452" y="90"/>
                  </a:cubicBezTo>
                  <a:cubicBezTo>
                    <a:pt x="651" y="90"/>
                    <a:pt x="813" y="252"/>
                    <a:pt x="813" y="452"/>
                  </a:cubicBezTo>
                  <a:cubicBezTo>
                    <a:pt x="813" y="651"/>
                    <a:pt x="651" y="813"/>
                    <a:pt x="452" y="813"/>
                  </a:cubicBezTo>
                  <a:cubicBezTo>
                    <a:pt x="252" y="813"/>
                    <a:pt x="90" y="651"/>
                    <a:pt x="90" y="4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2" name="Google Shape;267;p46">
            <a:extLst>
              <a:ext uri="{FF2B5EF4-FFF2-40B4-BE49-F238E27FC236}">
                <a16:creationId xmlns:a16="http://schemas.microsoft.com/office/drawing/2014/main" id="{D9ADF6D5-619E-4828-90B7-FFB62CF38E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5442" b="9059"/>
          <a:stretch/>
        </p:blipFill>
        <p:spPr>
          <a:xfrm>
            <a:off x="0" y="1918832"/>
            <a:ext cx="6796878" cy="25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00;p47">
            <a:extLst>
              <a:ext uri="{FF2B5EF4-FFF2-40B4-BE49-F238E27FC236}">
                <a16:creationId xmlns:a16="http://schemas.microsoft.com/office/drawing/2014/main" id="{06EF3C0A-3A0F-4714-942F-1934932654D5}"/>
              </a:ext>
            </a:extLst>
          </p:cNvPr>
          <p:cNvSpPr txBox="1"/>
          <p:nvPr/>
        </p:nvSpPr>
        <p:spPr>
          <a:xfrm>
            <a:off x="408433" y="4872041"/>
            <a:ext cx="3431014" cy="17509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y = (x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) + (x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) + (x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 = ∑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sz="14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 = [w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w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] [ 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]  </a:t>
            </a:r>
            <a:endParaRPr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               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400" kern="0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1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               x</a:t>
            </a:r>
            <a:r>
              <a:rPr lang="en" sz="1400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400"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/>
              <a:sym typeface="Arial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011BEE-2F10-4556-BDD6-92808E2EEF6E}"/>
              </a:ext>
            </a:extLst>
          </p:cNvPr>
          <p:cNvSpPr txBox="1">
            <a:spLocks/>
          </p:cNvSpPr>
          <p:nvPr/>
        </p:nvSpPr>
        <p:spPr>
          <a:xfrm>
            <a:off x="6796878" y="1090254"/>
            <a:ext cx="5166522" cy="1824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Perceptron is the basic part of a neural network, which represents a single neuron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lang="id-ID" sz="1800" dirty="0">
                <a:solidFill>
                  <a:sysClr val="windowText" lastClr="000000"/>
                </a:solidFill>
                <a:latin typeface="Calibri" panose="020F0502020204030204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neuron is a computational unit that calculates a piece of information based on weighted input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 accepted by the neuron are separately weighted.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 are real numbers expressing the importance of the respective inputs to the output and can be adjusted during learning phase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51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69A64847-F02E-4B3A-9965-DBA5A96A18A2}"/>
              </a:ext>
            </a:extLst>
          </p:cNvPr>
          <p:cNvSpPr txBox="1"/>
          <p:nvPr/>
        </p:nvSpPr>
        <p:spPr>
          <a:xfrm>
            <a:off x="465235" y="215873"/>
            <a:ext cx="4497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GB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How It Work</a:t>
            </a:r>
            <a:br>
              <a:rPr lang="en-GB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GB" sz="32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Bias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CC5D7D8-1243-406F-82D9-D102610028AC}"/>
              </a:ext>
            </a:extLst>
          </p:cNvPr>
          <p:cNvSpPr>
            <a:spLocks/>
          </p:cNvSpPr>
          <p:nvPr/>
        </p:nvSpPr>
        <p:spPr bwMode="auto">
          <a:xfrm>
            <a:off x="465235" y="1889594"/>
            <a:ext cx="3030812" cy="3903188"/>
          </a:xfrm>
          <a:custGeom>
            <a:avLst/>
            <a:gdLst>
              <a:gd name="T0" fmla="*/ 1406 w 1411"/>
              <a:gd name="T1" fmla="*/ 919 h 1818"/>
              <a:gd name="T2" fmla="*/ 1378 w 1411"/>
              <a:gd name="T3" fmla="*/ 845 h 1818"/>
              <a:gd name="T4" fmla="*/ 1291 w 1411"/>
              <a:gd name="T5" fmla="*/ 682 h 1818"/>
              <a:gd name="T6" fmla="*/ 1263 w 1411"/>
              <a:gd name="T7" fmla="*/ 591 h 1818"/>
              <a:gd name="T8" fmla="*/ 1248 w 1411"/>
              <a:gd name="T9" fmla="*/ 466 h 1818"/>
              <a:gd name="T10" fmla="*/ 1192 w 1411"/>
              <a:gd name="T11" fmla="*/ 298 h 1818"/>
              <a:gd name="T12" fmla="*/ 1064 w 1411"/>
              <a:gd name="T13" fmla="*/ 135 h 1818"/>
              <a:gd name="T14" fmla="*/ 749 w 1411"/>
              <a:gd name="T15" fmla="*/ 10 h 1818"/>
              <a:gd name="T16" fmla="*/ 573 w 1411"/>
              <a:gd name="T17" fmla="*/ 8 h 1818"/>
              <a:gd name="T18" fmla="*/ 441 w 1411"/>
              <a:gd name="T19" fmla="*/ 25 h 1818"/>
              <a:gd name="T20" fmla="*/ 311 w 1411"/>
              <a:gd name="T21" fmla="*/ 69 h 1818"/>
              <a:gd name="T22" fmla="*/ 163 w 1411"/>
              <a:gd name="T23" fmla="*/ 160 h 1818"/>
              <a:gd name="T24" fmla="*/ 39 w 1411"/>
              <a:gd name="T25" fmla="*/ 351 h 1818"/>
              <a:gd name="T26" fmla="*/ 5 w 1411"/>
              <a:gd name="T27" fmla="*/ 514 h 1818"/>
              <a:gd name="T28" fmla="*/ 23 w 1411"/>
              <a:gd name="T29" fmla="*/ 749 h 1818"/>
              <a:gd name="T30" fmla="*/ 72 w 1411"/>
              <a:gd name="T31" fmla="*/ 899 h 1818"/>
              <a:gd name="T32" fmla="*/ 194 w 1411"/>
              <a:gd name="T33" fmla="*/ 1108 h 1818"/>
              <a:gd name="T34" fmla="*/ 201 w 1411"/>
              <a:gd name="T35" fmla="*/ 1123 h 1818"/>
              <a:gd name="T36" fmla="*/ 204 w 1411"/>
              <a:gd name="T37" fmla="*/ 1215 h 1818"/>
              <a:gd name="T38" fmla="*/ 199 w 1411"/>
              <a:gd name="T39" fmla="*/ 1474 h 1818"/>
              <a:gd name="T40" fmla="*/ 209 w 1411"/>
              <a:gd name="T41" fmla="*/ 1492 h 1818"/>
              <a:gd name="T42" fmla="*/ 334 w 1411"/>
              <a:gd name="T43" fmla="*/ 1551 h 1818"/>
              <a:gd name="T44" fmla="*/ 423 w 1411"/>
              <a:gd name="T45" fmla="*/ 1594 h 1818"/>
              <a:gd name="T46" fmla="*/ 553 w 1411"/>
              <a:gd name="T47" fmla="*/ 1658 h 1818"/>
              <a:gd name="T48" fmla="*/ 680 w 1411"/>
              <a:gd name="T49" fmla="*/ 1719 h 1818"/>
              <a:gd name="T50" fmla="*/ 833 w 1411"/>
              <a:gd name="T51" fmla="*/ 1790 h 1818"/>
              <a:gd name="T52" fmla="*/ 889 w 1411"/>
              <a:gd name="T53" fmla="*/ 1818 h 1818"/>
              <a:gd name="T54" fmla="*/ 955 w 1411"/>
              <a:gd name="T55" fmla="*/ 1431 h 1818"/>
              <a:gd name="T56" fmla="*/ 965 w 1411"/>
              <a:gd name="T57" fmla="*/ 1434 h 1818"/>
              <a:gd name="T58" fmla="*/ 1080 w 1411"/>
              <a:gd name="T59" fmla="*/ 1446 h 1818"/>
              <a:gd name="T60" fmla="*/ 1240 w 1411"/>
              <a:gd name="T61" fmla="*/ 1439 h 1818"/>
              <a:gd name="T62" fmla="*/ 1266 w 1411"/>
              <a:gd name="T63" fmla="*/ 1426 h 1818"/>
              <a:gd name="T64" fmla="*/ 1283 w 1411"/>
              <a:gd name="T65" fmla="*/ 1357 h 1818"/>
              <a:gd name="T66" fmla="*/ 1255 w 1411"/>
              <a:gd name="T67" fmla="*/ 1273 h 1818"/>
              <a:gd name="T68" fmla="*/ 1255 w 1411"/>
              <a:gd name="T69" fmla="*/ 1260 h 1818"/>
              <a:gd name="T70" fmla="*/ 1281 w 1411"/>
              <a:gd name="T71" fmla="*/ 1187 h 1818"/>
              <a:gd name="T72" fmla="*/ 1276 w 1411"/>
              <a:gd name="T73" fmla="*/ 1169 h 1818"/>
              <a:gd name="T74" fmla="*/ 1235 w 1411"/>
              <a:gd name="T75" fmla="*/ 1131 h 1818"/>
              <a:gd name="T76" fmla="*/ 1240 w 1411"/>
              <a:gd name="T77" fmla="*/ 1123 h 1818"/>
              <a:gd name="T78" fmla="*/ 1291 w 1411"/>
              <a:gd name="T79" fmla="*/ 1090 h 1818"/>
              <a:gd name="T80" fmla="*/ 1296 w 1411"/>
              <a:gd name="T81" fmla="*/ 1077 h 1818"/>
              <a:gd name="T82" fmla="*/ 1291 w 1411"/>
              <a:gd name="T83" fmla="*/ 1039 h 1818"/>
              <a:gd name="T84" fmla="*/ 1283 w 1411"/>
              <a:gd name="T85" fmla="*/ 980 h 1818"/>
              <a:gd name="T86" fmla="*/ 1370 w 1411"/>
              <a:gd name="T87" fmla="*/ 970 h 1818"/>
              <a:gd name="T88" fmla="*/ 1406 w 1411"/>
              <a:gd name="T89" fmla="*/ 919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11" h="1818">
                <a:moveTo>
                  <a:pt x="1406" y="919"/>
                </a:moveTo>
                <a:cubicBezTo>
                  <a:pt x="1395" y="894"/>
                  <a:pt x="1390" y="868"/>
                  <a:pt x="1378" y="845"/>
                </a:cubicBezTo>
                <a:cubicBezTo>
                  <a:pt x="1350" y="792"/>
                  <a:pt x="1319" y="738"/>
                  <a:pt x="1291" y="682"/>
                </a:cubicBezTo>
                <a:cubicBezTo>
                  <a:pt x="1276" y="654"/>
                  <a:pt x="1263" y="626"/>
                  <a:pt x="1263" y="591"/>
                </a:cubicBezTo>
                <a:cubicBezTo>
                  <a:pt x="1260" y="550"/>
                  <a:pt x="1255" y="507"/>
                  <a:pt x="1248" y="466"/>
                </a:cubicBezTo>
                <a:cubicBezTo>
                  <a:pt x="1238" y="407"/>
                  <a:pt x="1220" y="351"/>
                  <a:pt x="1192" y="298"/>
                </a:cubicBezTo>
                <a:cubicBezTo>
                  <a:pt x="1161" y="234"/>
                  <a:pt x="1118" y="181"/>
                  <a:pt x="1064" y="135"/>
                </a:cubicBezTo>
                <a:cubicBezTo>
                  <a:pt x="973" y="59"/>
                  <a:pt x="866" y="23"/>
                  <a:pt x="749" y="10"/>
                </a:cubicBezTo>
                <a:cubicBezTo>
                  <a:pt x="690" y="3"/>
                  <a:pt x="632" y="0"/>
                  <a:pt x="573" y="8"/>
                </a:cubicBezTo>
                <a:cubicBezTo>
                  <a:pt x="527" y="13"/>
                  <a:pt x="484" y="15"/>
                  <a:pt x="441" y="25"/>
                </a:cubicBezTo>
                <a:cubicBezTo>
                  <a:pt x="395" y="36"/>
                  <a:pt x="354" y="51"/>
                  <a:pt x="311" y="69"/>
                </a:cubicBezTo>
                <a:cubicBezTo>
                  <a:pt x="255" y="89"/>
                  <a:pt x="207" y="122"/>
                  <a:pt x="163" y="160"/>
                </a:cubicBezTo>
                <a:cubicBezTo>
                  <a:pt x="105" y="214"/>
                  <a:pt x="64" y="278"/>
                  <a:pt x="39" y="351"/>
                </a:cubicBezTo>
                <a:cubicBezTo>
                  <a:pt x="18" y="405"/>
                  <a:pt x="8" y="461"/>
                  <a:pt x="5" y="514"/>
                </a:cubicBezTo>
                <a:cubicBezTo>
                  <a:pt x="0" y="593"/>
                  <a:pt x="5" y="672"/>
                  <a:pt x="23" y="749"/>
                </a:cubicBezTo>
                <a:cubicBezTo>
                  <a:pt x="33" y="800"/>
                  <a:pt x="51" y="850"/>
                  <a:pt x="72" y="899"/>
                </a:cubicBezTo>
                <a:cubicBezTo>
                  <a:pt x="102" y="973"/>
                  <a:pt x="143" y="1044"/>
                  <a:pt x="194" y="1108"/>
                </a:cubicBezTo>
                <a:cubicBezTo>
                  <a:pt x="199" y="1110"/>
                  <a:pt x="201" y="1118"/>
                  <a:pt x="201" y="1123"/>
                </a:cubicBezTo>
                <a:cubicBezTo>
                  <a:pt x="204" y="1153"/>
                  <a:pt x="204" y="1184"/>
                  <a:pt x="204" y="1215"/>
                </a:cubicBezTo>
                <a:cubicBezTo>
                  <a:pt x="204" y="1301"/>
                  <a:pt x="201" y="1388"/>
                  <a:pt x="199" y="1474"/>
                </a:cubicBezTo>
                <a:cubicBezTo>
                  <a:pt x="199" y="1484"/>
                  <a:pt x="199" y="1490"/>
                  <a:pt x="209" y="1492"/>
                </a:cubicBezTo>
                <a:cubicBezTo>
                  <a:pt x="250" y="1512"/>
                  <a:pt x="293" y="1530"/>
                  <a:pt x="334" y="1551"/>
                </a:cubicBezTo>
                <a:cubicBezTo>
                  <a:pt x="364" y="1563"/>
                  <a:pt x="392" y="1581"/>
                  <a:pt x="423" y="1594"/>
                </a:cubicBezTo>
                <a:cubicBezTo>
                  <a:pt x="466" y="1617"/>
                  <a:pt x="509" y="1637"/>
                  <a:pt x="553" y="1658"/>
                </a:cubicBezTo>
                <a:cubicBezTo>
                  <a:pt x="596" y="1678"/>
                  <a:pt x="637" y="1698"/>
                  <a:pt x="680" y="1719"/>
                </a:cubicBezTo>
                <a:cubicBezTo>
                  <a:pt x="731" y="1742"/>
                  <a:pt x="782" y="1767"/>
                  <a:pt x="833" y="1790"/>
                </a:cubicBezTo>
                <a:cubicBezTo>
                  <a:pt x="851" y="1800"/>
                  <a:pt x="868" y="1808"/>
                  <a:pt x="889" y="1818"/>
                </a:cubicBezTo>
                <a:cubicBezTo>
                  <a:pt x="912" y="1688"/>
                  <a:pt x="935" y="1561"/>
                  <a:pt x="955" y="1431"/>
                </a:cubicBezTo>
                <a:cubicBezTo>
                  <a:pt x="960" y="1431"/>
                  <a:pt x="963" y="1431"/>
                  <a:pt x="965" y="1434"/>
                </a:cubicBezTo>
                <a:cubicBezTo>
                  <a:pt x="1003" y="1439"/>
                  <a:pt x="1042" y="1444"/>
                  <a:pt x="1080" y="1446"/>
                </a:cubicBezTo>
                <a:cubicBezTo>
                  <a:pt x="1133" y="1451"/>
                  <a:pt x="1187" y="1451"/>
                  <a:pt x="1240" y="1439"/>
                </a:cubicBezTo>
                <a:cubicBezTo>
                  <a:pt x="1250" y="1436"/>
                  <a:pt x="1258" y="1434"/>
                  <a:pt x="1266" y="1426"/>
                </a:cubicBezTo>
                <a:cubicBezTo>
                  <a:pt x="1286" y="1408"/>
                  <a:pt x="1291" y="1383"/>
                  <a:pt x="1283" y="1357"/>
                </a:cubicBezTo>
                <a:cubicBezTo>
                  <a:pt x="1278" y="1329"/>
                  <a:pt x="1266" y="1301"/>
                  <a:pt x="1255" y="1273"/>
                </a:cubicBezTo>
                <a:cubicBezTo>
                  <a:pt x="1255" y="1268"/>
                  <a:pt x="1255" y="1263"/>
                  <a:pt x="1255" y="1260"/>
                </a:cubicBezTo>
                <a:cubicBezTo>
                  <a:pt x="1263" y="1235"/>
                  <a:pt x="1271" y="1209"/>
                  <a:pt x="1281" y="1187"/>
                </a:cubicBezTo>
                <a:cubicBezTo>
                  <a:pt x="1283" y="1179"/>
                  <a:pt x="1281" y="1174"/>
                  <a:pt x="1276" y="1169"/>
                </a:cubicBezTo>
                <a:cubicBezTo>
                  <a:pt x="1263" y="1156"/>
                  <a:pt x="1248" y="1143"/>
                  <a:pt x="1235" y="1131"/>
                </a:cubicBezTo>
                <a:cubicBezTo>
                  <a:pt x="1238" y="1125"/>
                  <a:pt x="1240" y="1125"/>
                  <a:pt x="1240" y="1123"/>
                </a:cubicBezTo>
                <a:cubicBezTo>
                  <a:pt x="1258" y="1113"/>
                  <a:pt x="1273" y="1100"/>
                  <a:pt x="1291" y="1090"/>
                </a:cubicBezTo>
                <a:cubicBezTo>
                  <a:pt x="1294" y="1087"/>
                  <a:pt x="1296" y="1082"/>
                  <a:pt x="1296" y="1077"/>
                </a:cubicBezTo>
                <a:cubicBezTo>
                  <a:pt x="1296" y="1064"/>
                  <a:pt x="1294" y="1052"/>
                  <a:pt x="1291" y="1039"/>
                </a:cubicBezTo>
                <a:cubicBezTo>
                  <a:pt x="1288" y="1018"/>
                  <a:pt x="1286" y="998"/>
                  <a:pt x="1283" y="980"/>
                </a:cubicBezTo>
                <a:cubicBezTo>
                  <a:pt x="1314" y="975"/>
                  <a:pt x="1342" y="973"/>
                  <a:pt x="1370" y="970"/>
                </a:cubicBezTo>
                <a:cubicBezTo>
                  <a:pt x="1400" y="965"/>
                  <a:pt x="1411" y="950"/>
                  <a:pt x="1406" y="91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D72B1805-5F83-4CB7-883E-A90B4841C53C}"/>
              </a:ext>
            </a:extLst>
          </p:cNvPr>
          <p:cNvSpPr>
            <a:spLocks noEditPoints="1"/>
          </p:cNvSpPr>
          <p:nvPr/>
        </p:nvSpPr>
        <p:spPr bwMode="auto">
          <a:xfrm>
            <a:off x="921695" y="2826014"/>
            <a:ext cx="1125134" cy="1125134"/>
          </a:xfrm>
          <a:custGeom>
            <a:avLst/>
            <a:gdLst>
              <a:gd name="T0" fmla="*/ 486 w 658"/>
              <a:gd name="T1" fmla="*/ 587 h 658"/>
              <a:gd name="T2" fmla="*/ 432 w 658"/>
              <a:gd name="T3" fmla="*/ 571 h 658"/>
              <a:gd name="T4" fmla="*/ 379 w 658"/>
              <a:gd name="T5" fmla="*/ 603 h 658"/>
              <a:gd name="T6" fmla="*/ 342 w 658"/>
              <a:gd name="T7" fmla="*/ 657 h 658"/>
              <a:gd name="T8" fmla="*/ 275 w 658"/>
              <a:gd name="T9" fmla="*/ 652 h 658"/>
              <a:gd name="T10" fmla="*/ 251 w 658"/>
              <a:gd name="T11" fmla="*/ 594 h 658"/>
              <a:gd name="T12" fmla="*/ 201 w 658"/>
              <a:gd name="T13" fmla="*/ 558 h 658"/>
              <a:gd name="T14" fmla="*/ 134 w 658"/>
              <a:gd name="T15" fmla="*/ 576 h 658"/>
              <a:gd name="T16" fmla="*/ 89 w 658"/>
              <a:gd name="T17" fmla="*/ 553 h 658"/>
              <a:gd name="T18" fmla="*/ 66 w 658"/>
              <a:gd name="T19" fmla="*/ 494 h 658"/>
              <a:gd name="T20" fmla="*/ 92 w 658"/>
              <a:gd name="T21" fmla="*/ 449 h 658"/>
              <a:gd name="T22" fmla="*/ 78 w 658"/>
              <a:gd name="T23" fmla="*/ 402 h 658"/>
              <a:gd name="T24" fmla="*/ 18 w 658"/>
              <a:gd name="T25" fmla="*/ 366 h 658"/>
              <a:gd name="T26" fmla="*/ 3 w 658"/>
              <a:gd name="T27" fmla="*/ 283 h 658"/>
              <a:gd name="T28" fmla="*/ 66 w 658"/>
              <a:gd name="T29" fmla="*/ 251 h 658"/>
              <a:gd name="T30" fmla="*/ 102 w 658"/>
              <a:gd name="T31" fmla="*/ 200 h 658"/>
              <a:gd name="T32" fmla="*/ 83 w 658"/>
              <a:gd name="T33" fmla="*/ 136 h 658"/>
              <a:gd name="T34" fmla="*/ 132 w 658"/>
              <a:gd name="T35" fmla="*/ 66 h 658"/>
              <a:gd name="T36" fmla="*/ 197 w 658"/>
              <a:gd name="T37" fmla="*/ 87 h 658"/>
              <a:gd name="T38" fmla="*/ 259 w 658"/>
              <a:gd name="T39" fmla="*/ 78 h 658"/>
              <a:gd name="T40" fmla="*/ 292 w 658"/>
              <a:gd name="T41" fmla="*/ 19 h 658"/>
              <a:gd name="T42" fmla="*/ 377 w 658"/>
              <a:gd name="T43" fmla="*/ 4 h 658"/>
              <a:gd name="T44" fmla="*/ 408 w 658"/>
              <a:gd name="T45" fmla="*/ 66 h 658"/>
              <a:gd name="T46" fmla="*/ 456 w 658"/>
              <a:gd name="T47" fmla="*/ 102 h 658"/>
              <a:gd name="T48" fmla="*/ 524 w 658"/>
              <a:gd name="T49" fmla="*/ 83 h 658"/>
              <a:gd name="T50" fmla="*/ 582 w 658"/>
              <a:gd name="T51" fmla="*/ 118 h 658"/>
              <a:gd name="T52" fmla="*/ 587 w 658"/>
              <a:gd name="T53" fmla="*/ 171 h 658"/>
              <a:gd name="T54" fmla="*/ 569 w 658"/>
              <a:gd name="T55" fmla="*/ 227 h 658"/>
              <a:gd name="T56" fmla="*/ 601 w 658"/>
              <a:gd name="T57" fmla="*/ 279 h 658"/>
              <a:gd name="T58" fmla="*/ 657 w 658"/>
              <a:gd name="T59" fmla="*/ 317 h 658"/>
              <a:gd name="T60" fmla="*/ 654 w 658"/>
              <a:gd name="T61" fmla="*/ 377 h 658"/>
              <a:gd name="T62" fmla="*/ 594 w 658"/>
              <a:gd name="T63" fmla="*/ 407 h 658"/>
              <a:gd name="T64" fmla="*/ 560 w 658"/>
              <a:gd name="T65" fmla="*/ 451 h 658"/>
              <a:gd name="T66" fmla="*/ 575 w 658"/>
              <a:gd name="T67" fmla="*/ 523 h 658"/>
              <a:gd name="T68" fmla="*/ 527 w 658"/>
              <a:gd name="T69" fmla="*/ 592 h 658"/>
              <a:gd name="T70" fmla="*/ 529 w 658"/>
              <a:gd name="T71" fmla="*/ 329 h 658"/>
              <a:gd name="T72" fmla="*/ 129 w 658"/>
              <a:gd name="T73" fmla="*/ 330 h 658"/>
              <a:gd name="T74" fmla="*/ 529 w 658"/>
              <a:gd name="T75" fmla="*/ 329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8" h="658">
                <a:moveTo>
                  <a:pt x="511" y="597"/>
                </a:moveTo>
                <a:cubicBezTo>
                  <a:pt x="501" y="598"/>
                  <a:pt x="494" y="591"/>
                  <a:pt x="486" y="587"/>
                </a:cubicBezTo>
                <a:cubicBezTo>
                  <a:pt x="476" y="582"/>
                  <a:pt x="467" y="576"/>
                  <a:pt x="457" y="571"/>
                </a:cubicBezTo>
                <a:cubicBezTo>
                  <a:pt x="449" y="567"/>
                  <a:pt x="440" y="567"/>
                  <a:pt x="432" y="571"/>
                </a:cubicBezTo>
                <a:cubicBezTo>
                  <a:pt x="421" y="575"/>
                  <a:pt x="411" y="578"/>
                  <a:pt x="400" y="582"/>
                </a:cubicBezTo>
                <a:cubicBezTo>
                  <a:pt x="390" y="586"/>
                  <a:pt x="383" y="593"/>
                  <a:pt x="379" y="603"/>
                </a:cubicBezTo>
                <a:cubicBezTo>
                  <a:pt x="375" y="614"/>
                  <a:pt x="370" y="626"/>
                  <a:pt x="367" y="638"/>
                </a:cubicBezTo>
                <a:cubicBezTo>
                  <a:pt x="364" y="647"/>
                  <a:pt x="353" y="658"/>
                  <a:pt x="342" y="657"/>
                </a:cubicBezTo>
                <a:cubicBezTo>
                  <a:pt x="328" y="657"/>
                  <a:pt x="313" y="658"/>
                  <a:pt x="299" y="657"/>
                </a:cubicBezTo>
                <a:cubicBezTo>
                  <a:pt x="291" y="656"/>
                  <a:pt x="283" y="655"/>
                  <a:pt x="275" y="652"/>
                </a:cubicBezTo>
                <a:cubicBezTo>
                  <a:pt x="266" y="649"/>
                  <a:pt x="262" y="641"/>
                  <a:pt x="260" y="632"/>
                </a:cubicBezTo>
                <a:cubicBezTo>
                  <a:pt x="257" y="619"/>
                  <a:pt x="254" y="606"/>
                  <a:pt x="251" y="594"/>
                </a:cubicBezTo>
                <a:cubicBezTo>
                  <a:pt x="247" y="583"/>
                  <a:pt x="240" y="576"/>
                  <a:pt x="230" y="572"/>
                </a:cubicBezTo>
                <a:cubicBezTo>
                  <a:pt x="220" y="567"/>
                  <a:pt x="211" y="563"/>
                  <a:pt x="201" y="558"/>
                </a:cubicBezTo>
                <a:cubicBezTo>
                  <a:pt x="189" y="552"/>
                  <a:pt x="177" y="554"/>
                  <a:pt x="165" y="561"/>
                </a:cubicBezTo>
                <a:cubicBezTo>
                  <a:pt x="155" y="566"/>
                  <a:pt x="144" y="571"/>
                  <a:pt x="134" y="576"/>
                </a:cubicBezTo>
                <a:cubicBezTo>
                  <a:pt x="124" y="579"/>
                  <a:pt x="114" y="579"/>
                  <a:pt x="106" y="571"/>
                </a:cubicBezTo>
                <a:cubicBezTo>
                  <a:pt x="100" y="565"/>
                  <a:pt x="95" y="559"/>
                  <a:pt x="89" y="553"/>
                </a:cubicBezTo>
                <a:cubicBezTo>
                  <a:pt x="82" y="545"/>
                  <a:pt x="75" y="537"/>
                  <a:pt x="68" y="529"/>
                </a:cubicBezTo>
                <a:cubicBezTo>
                  <a:pt x="59" y="518"/>
                  <a:pt x="59" y="507"/>
                  <a:pt x="66" y="494"/>
                </a:cubicBezTo>
                <a:cubicBezTo>
                  <a:pt x="73" y="482"/>
                  <a:pt x="81" y="470"/>
                  <a:pt x="88" y="458"/>
                </a:cubicBezTo>
                <a:cubicBezTo>
                  <a:pt x="90" y="455"/>
                  <a:pt x="91" y="452"/>
                  <a:pt x="92" y="449"/>
                </a:cubicBezTo>
                <a:cubicBezTo>
                  <a:pt x="95" y="443"/>
                  <a:pt x="91" y="439"/>
                  <a:pt x="89" y="434"/>
                </a:cubicBezTo>
                <a:cubicBezTo>
                  <a:pt x="86" y="423"/>
                  <a:pt x="82" y="413"/>
                  <a:pt x="78" y="402"/>
                </a:cubicBezTo>
                <a:cubicBezTo>
                  <a:pt x="74" y="391"/>
                  <a:pt x="66" y="383"/>
                  <a:pt x="54" y="379"/>
                </a:cubicBezTo>
                <a:cubicBezTo>
                  <a:pt x="42" y="375"/>
                  <a:pt x="30" y="371"/>
                  <a:pt x="18" y="366"/>
                </a:cubicBezTo>
                <a:cubicBezTo>
                  <a:pt x="9" y="362"/>
                  <a:pt x="1" y="355"/>
                  <a:pt x="1" y="343"/>
                </a:cubicBezTo>
                <a:cubicBezTo>
                  <a:pt x="0" y="323"/>
                  <a:pt x="0" y="303"/>
                  <a:pt x="3" y="283"/>
                </a:cubicBezTo>
                <a:cubicBezTo>
                  <a:pt x="5" y="271"/>
                  <a:pt x="15" y="262"/>
                  <a:pt x="26" y="260"/>
                </a:cubicBezTo>
                <a:cubicBezTo>
                  <a:pt x="40" y="257"/>
                  <a:pt x="53" y="254"/>
                  <a:pt x="66" y="251"/>
                </a:cubicBezTo>
                <a:cubicBezTo>
                  <a:pt x="75" y="248"/>
                  <a:pt x="82" y="242"/>
                  <a:pt x="86" y="234"/>
                </a:cubicBezTo>
                <a:cubicBezTo>
                  <a:pt x="92" y="223"/>
                  <a:pt x="97" y="211"/>
                  <a:pt x="102" y="200"/>
                </a:cubicBezTo>
                <a:cubicBezTo>
                  <a:pt x="106" y="191"/>
                  <a:pt x="105" y="181"/>
                  <a:pt x="101" y="172"/>
                </a:cubicBezTo>
                <a:cubicBezTo>
                  <a:pt x="95" y="160"/>
                  <a:pt x="89" y="148"/>
                  <a:pt x="83" y="136"/>
                </a:cubicBezTo>
                <a:cubicBezTo>
                  <a:pt x="79" y="125"/>
                  <a:pt x="80" y="115"/>
                  <a:pt x="87" y="107"/>
                </a:cubicBezTo>
                <a:cubicBezTo>
                  <a:pt x="100" y="91"/>
                  <a:pt x="115" y="78"/>
                  <a:pt x="132" y="66"/>
                </a:cubicBezTo>
                <a:cubicBezTo>
                  <a:pt x="141" y="60"/>
                  <a:pt x="153" y="60"/>
                  <a:pt x="162" y="65"/>
                </a:cubicBezTo>
                <a:cubicBezTo>
                  <a:pt x="173" y="72"/>
                  <a:pt x="185" y="80"/>
                  <a:pt x="197" y="87"/>
                </a:cubicBezTo>
                <a:cubicBezTo>
                  <a:pt x="206" y="92"/>
                  <a:pt x="217" y="93"/>
                  <a:pt x="228" y="90"/>
                </a:cubicBezTo>
                <a:cubicBezTo>
                  <a:pt x="238" y="86"/>
                  <a:pt x="249" y="83"/>
                  <a:pt x="259" y="78"/>
                </a:cubicBezTo>
                <a:cubicBezTo>
                  <a:pt x="267" y="75"/>
                  <a:pt x="274" y="68"/>
                  <a:pt x="277" y="59"/>
                </a:cubicBezTo>
                <a:cubicBezTo>
                  <a:pt x="282" y="46"/>
                  <a:pt x="287" y="32"/>
                  <a:pt x="292" y="19"/>
                </a:cubicBezTo>
                <a:cubicBezTo>
                  <a:pt x="295" y="9"/>
                  <a:pt x="306" y="1"/>
                  <a:pt x="316" y="0"/>
                </a:cubicBezTo>
                <a:cubicBezTo>
                  <a:pt x="337" y="0"/>
                  <a:pt x="357" y="1"/>
                  <a:pt x="377" y="4"/>
                </a:cubicBezTo>
                <a:cubicBezTo>
                  <a:pt x="386" y="5"/>
                  <a:pt x="396" y="16"/>
                  <a:pt x="398" y="26"/>
                </a:cubicBezTo>
                <a:cubicBezTo>
                  <a:pt x="401" y="39"/>
                  <a:pt x="404" y="53"/>
                  <a:pt x="408" y="66"/>
                </a:cubicBezTo>
                <a:cubicBezTo>
                  <a:pt x="410" y="75"/>
                  <a:pt x="416" y="82"/>
                  <a:pt x="424" y="87"/>
                </a:cubicBezTo>
                <a:cubicBezTo>
                  <a:pt x="434" y="92"/>
                  <a:pt x="445" y="97"/>
                  <a:pt x="456" y="102"/>
                </a:cubicBezTo>
                <a:cubicBezTo>
                  <a:pt x="467" y="106"/>
                  <a:pt x="477" y="105"/>
                  <a:pt x="487" y="100"/>
                </a:cubicBezTo>
                <a:cubicBezTo>
                  <a:pt x="500" y="94"/>
                  <a:pt x="512" y="88"/>
                  <a:pt x="524" y="83"/>
                </a:cubicBezTo>
                <a:cubicBezTo>
                  <a:pt x="534" y="79"/>
                  <a:pt x="544" y="80"/>
                  <a:pt x="552" y="88"/>
                </a:cubicBezTo>
                <a:cubicBezTo>
                  <a:pt x="562" y="98"/>
                  <a:pt x="574" y="107"/>
                  <a:pt x="582" y="118"/>
                </a:cubicBezTo>
                <a:cubicBezTo>
                  <a:pt x="590" y="127"/>
                  <a:pt x="599" y="137"/>
                  <a:pt x="597" y="151"/>
                </a:cubicBezTo>
                <a:cubicBezTo>
                  <a:pt x="596" y="159"/>
                  <a:pt x="591" y="165"/>
                  <a:pt x="587" y="171"/>
                </a:cubicBezTo>
                <a:cubicBezTo>
                  <a:pt x="582" y="181"/>
                  <a:pt x="576" y="190"/>
                  <a:pt x="570" y="199"/>
                </a:cubicBezTo>
                <a:cubicBezTo>
                  <a:pt x="564" y="208"/>
                  <a:pt x="563" y="217"/>
                  <a:pt x="569" y="227"/>
                </a:cubicBezTo>
                <a:cubicBezTo>
                  <a:pt x="573" y="236"/>
                  <a:pt x="576" y="246"/>
                  <a:pt x="579" y="255"/>
                </a:cubicBezTo>
                <a:cubicBezTo>
                  <a:pt x="583" y="266"/>
                  <a:pt x="590" y="275"/>
                  <a:pt x="601" y="279"/>
                </a:cubicBezTo>
                <a:cubicBezTo>
                  <a:pt x="613" y="283"/>
                  <a:pt x="626" y="288"/>
                  <a:pt x="638" y="292"/>
                </a:cubicBezTo>
                <a:cubicBezTo>
                  <a:pt x="648" y="295"/>
                  <a:pt x="658" y="306"/>
                  <a:pt x="657" y="317"/>
                </a:cubicBezTo>
                <a:cubicBezTo>
                  <a:pt x="657" y="322"/>
                  <a:pt x="658" y="328"/>
                  <a:pt x="658" y="334"/>
                </a:cubicBezTo>
                <a:cubicBezTo>
                  <a:pt x="657" y="348"/>
                  <a:pt x="656" y="363"/>
                  <a:pt x="654" y="377"/>
                </a:cubicBezTo>
                <a:cubicBezTo>
                  <a:pt x="653" y="386"/>
                  <a:pt x="642" y="396"/>
                  <a:pt x="633" y="398"/>
                </a:cubicBezTo>
                <a:cubicBezTo>
                  <a:pt x="620" y="401"/>
                  <a:pt x="607" y="404"/>
                  <a:pt x="594" y="407"/>
                </a:cubicBezTo>
                <a:cubicBezTo>
                  <a:pt x="581" y="411"/>
                  <a:pt x="574" y="421"/>
                  <a:pt x="569" y="433"/>
                </a:cubicBezTo>
                <a:cubicBezTo>
                  <a:pt x="566" y="440"/>
                  <a:pt x="563" y="446"/>
                  <a:pt x="560" y="451"/>
                </a:cubicBezTo>
                <a:cubicBezTo>
                  <a:pt x="552" y="465"/>
                  <a:pt x="553" y="479"/>
                  <a:pt x="560" y="493"/>
                </a:cubicBezTo>
                <a:cubicBezTo>
                  <a:pt x="565" y="503"/>
                  <a:pt x="570" y="513"/>
                  <a:pt x="575" y="523"/>
                </a:cubicBezTo>
                <a:cubicBezTo>
                  <a:pt x="579" y="534"/>
                  <a:pt x="578" y="544"/>
                  <a:pt x="570" y="553"/>
                </a:cubicBezTo>
                <a:cubicBezTo>
                  <a:pt x="557" y="567"/>
                  <a:pt x="543" y="580"/>
                  <a:pt x="527" y="592"/>
                </a:cubicBezTo>
                <a:cubicBezTo>
                  <a:pt x="522" y="595"/>
                  <a:pt x="517" y="597"/>
                  <a:pt x="511" y="597"/>
                </a:cubicBezTo>
                <a:close/>
                <a:moveTo>
                  <a:pt x="529" y="329"/>
                </a:moveTo>
                <a:cubicBezTo>
                  <a:pt x="529" y="219"/>
                  <a:pt x="438" y="129"/>
                  <a:pt x="329" y="129"/>
                </a:cubicBezTo>
                <a:cubicBezTo>
                  <a:pt x="218" y="130"/>
                  <a:pt x="129" y="219"/>
                  <a:pt x="129" y="330"/>
                </a:cubicBezTo>
                <a:cubicBezTo>
                  <a:pt x="130" y="439"/>
                  <a:pt x="219" y="529"/>
                  <a:pt x="329" y="529"/>
                </a:cubicBezTo>
                <a:cubicBezTo>
                  <a:pt x="440" y="529"/>
                  <a:pt x="529" y="439"/>
                  <a:pt x="529" y="3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E94EE0-B2DB-4FF4-93AB-60D2EDB3C697}"/>
              </a:ext>
            </a:extLst>
          </p:cNvPr>
          <p:cNvSpPr/>
          <p:nvPr/>
        </p:nvSpPr>
        <p:spPr>
          <a:xfrm>
            <a:off x="1125059" y="3029378"/>
            <a:ext cx="718406" cy="71840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4DA5D72D-F7D6-48F2-9AE7-F3D24B6CA2F7}"/>
              </a:ext>
            </a:extLst>
          </p:cNvPr>
          <p:cNvSpPr>
            <a:spLocks noEditPoints="1"/>
          </p:cNvSpPr>
          <p:nvPr/>
        </p:nvSpPr>
        <p:spPr bwMode="auto">
          <a:xfrm rot="20691204">
            <a:off x="1783106" y="2302126"/>
            <a:ext cx="934171" cy="934171"/>
          </a:xfrm>
          <a:custGeom>
            <a:avLst/>
            <a:gdLst>
              <a:gd name="T0" fmla="*/ 486 w 658"/>
              <a:gd name="T1" fmla="*/ 587 h 658"/>
              <a:gd name="T2" fmla="*/ 432 w 658"/>
              <a:gd name="T3" fmla="*/ 571 h 658"/>
              <a:gd name="T4" fmla="*/ 379 w 658"/>
              <a:gd name="T5" fmla="*/ 603 h 658"/>
              <a:gd name="T6" fmla="*/ 342 w 658"/>
              <a:gd name="T7" fmla="*/ 657 h 658"/>
              <a:gd name="T8" fmla="*/ 275 w 658"/>
              <a:gd name="T9" fmla="*/ 652 h 658"/>
              <a:gd name="T10" fmla="*/ 251 w 658"/>
              <a:gd name="T11" fmla="*/ 594 h 658"/>
              <a:gd name="T12" fmla="*/ 201 w 658"/>
              <a:gd name="T13" fmla="*/ 558 h 658"/>
              <a:gd name="T14" fmla="*/ 134 w 658"/>
              <a:gd name="T15" fmla="*/ 576 h 658"/>
              <a:gd name="T16" fmla="*/ 89 w 658"/>
              <a:gd name="T17" fmla="*/ 553 h 658"/>
              <a:gd name="T18" fmla="*/ 66 w 658"/>
              <a:gd name="T19" fmla="*/ 494 h 658"/>
              <a:gd name="T20" fmla="*/ 92 w 658"/>
              <a:gd name="T21" fmla="*/ 449 h 658"/>
              <a:gd name="T22" fmla="*/ 78 w 658"/>
              <a:gd name="T23" fmla="*/ 402 h 658"/>
              <a:gd name="T24" fmla="*/ 18 w 658"/>
              <a:gd name="T25" fmla="*/ 366 h 658"/>
              <a:gd name="T26" fmla="*/ 3 w 658"/>
              <a:gd name="T27" fmla="*/ 283 h 658"/>
              <a:gd name="T28" fmla="*/ 66 w 658"/>
              <a:gd name="T29" fmla="*/ 251 h 658"/>
              <a:gd name="T30" fmla="*/ 102 w 658"/>
              <a:gd name="T31" fmla="*/ 200 h 658"/>
              <a:gd name="T32" fmla="*/ 83 w 658"/>
              <a:gd name="T33" fmla="*/ 136 h 658"/>
              <a:gd name="T34" fmla="*/ 132 w 658"/>
              <a:gd name="T35" fmla="*/ 66 h 658"/>
              <a:gd name="T36" fmla="*/ 197 w 658"/>
              <a:gd name="T37" fmla="*/ 87 h 658"/>
              <a:gd name="T38" fmla="*/ 259 w 658"/>
              <a:gd name="T39" fmla="*/ 78 h 658"/>
              <a:gd name="T40" fmla="*/ 292 w 658"/>
              <a:gd name="T41" fmla="*/ 19 h 658"/>
              <a:gd name="T42" fmla="*/ 377 w 658"/>
              <a:gd name="T43" fmla="*/ 4 h 658"/>
              <a:gd name="T44" fmla="*/ 408 w 658"/>
              <a:gd name="T45" fmla="*/ 66 h 658"/>
              <a:gd name="T46" fmla="*/ 456 w 658"/>
              <a:gd name="T47" fmla="*/ 102 h 658"/>
              <a:gd name="T48" fmla="*/ 524 w 658"/>
              <a:gd name="T49" fmla="*/ 83 h 658"/>
              <a:gd name="T50" fmla="*/ 582 w 658"/>
              <a:gd name="T51" fmla="*/ 118 h 658"/>
              <a:gd name="T52" fmla="*/ 587 w 658"/>
              <a:gd name="T53" fmla="*/ 171 h 658"/>
              <a:gd name="T54" fmla="*/ 569 w 658"/>
              <a:gd name="T55" fmla="*/ 227 h 658"/>
              <a:gd name="T56" fmla="*/ 601 w 658"/>
              <a:gd name="T57" fmla="*/ 279 h 658"/>
              <a:gd name="T58" fmla="*/ 657 w 658"/>
              <a:gd name="T59" fmla="*/ 317 h 658"/>
              <a:gd name="T60" fmla="*/ 654 w 658"/>
              <a:gd name="T61" fmla="*/ 377 h 658"/>
              <a:gd name="T62" fmla="*/ 594 w 658"/>
              <a:gd name="T63" fmla="*/ 407 h 658"/>
              <a:gd name="T64" fmla="*/ 560 w 658"/>
              <a:gd name="T65" fmla="*/ 451 h 658"/>
              <a:gd name="T66" fmla="*/ 575 w 658"/>
              <a:gd name="T67" fmla="*/ 523 h 658"/>
              <a:gd name="T68" fmla="*/ 527 w 658"/>
              <a:gd name="T69" fmla="*/ 592 h 658"/>
              <a:gd name="T70" fmla="*/ 529 w 658"/>
              <a:gd name="T71" fmla="*/ 329 h 658"/>
              <a:gd name="T72" fmla="*/ 129 w 658"/>
              <a:gd name="T73" fmla="*/ 330 h 658"/>
              <a:gd name="T74" fmla="*/ 529 w 658"/>
              <a:gd name="T75" fmla="*/ 329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58" h="658">
                <a:moveTo>
                  <a:pt x="511" y="597"/>
                </a:moveTo>
                <a:cubicBezTo>
                  <a:pt x="501" y="598"/>
                  <a:pt x="494" y="591"/>
                  <a:pt x="486" y="587"/>
                </a:cubicBezTo>
                <a:cubicBezTo>
                  <a:pt x="476" y="582"/>
                  <a:pt x="467" y="576"/>
                  <a:pt x="457" y="571"/>
                </a:cubicBezTo>
                <a:cubicBezTo>
                  <a:pt x="449" y="567"/>
                  <a:pt x="440" y="567"/>
                  <a:pt x="432" y="571"/>
                </a:cubicBezTo>
                <a:cubicBezTo>
                  <a:pt x="421" y="575"/>
                  <a:pt x="411" y="578"/>
                  <a:pt x="400" y="582"/>
                </a:cubicBezTo>
                <a:cubicBezTo>
                  <a:pt x="390" y="586"/>
                  <a:pt x="383" y="593"/>
                  <a:pt x="379" y="603"/>
                </a:cubicBezTo>
                <a:cubicBezTo>
                  <a:pt x="375" y="614"/>
                  <a:pt x="370" y="626"/>
                  <a:pt x="367" y="638"/>
                </a:cubicBezTo>
                <a:cubicBezTo>
                  <a:pt x="364" y="647"/>
                  <a:pt x="353" y="658"/>
                  <a:pt x="342" y="657"/>
                </a:cubicBezTo>
                <a:cubicBezTo>
                  <a:pt x="328" y="657"/>
                  <a:pt x="313" y="658"/>
                  <a:pt x="299" y="657"/>
                </a:cubicBezTo>
                <a:cubicBezTo>
                  <a:pt x="291" y="656"/>
                  <a:pt x="283" y="655"/>
                  <a:pt x="275" y="652"/>
                </a:cubicBezTo>
                <a:cubicBezTo>
                  <a:pt x="266" y="649"/>
                  <a:pt x="262" y="641"/>
                  <a:pt x="260" y="632"/>
                </a:cubicBezTo>
                <a:cubicBezTo>
                  <a:pt x="257" y="619"/>
                  <a:pt x="254" y="606"/>
                  <a:pt x="251" y="594"/>
                </a:cubicBezTo>
                <a:cubicBezTo>
                  <a:pt x="247" y="583"/>
                  <a:pt x="240" y="576"/>
                  <a:pt x="230" y="572"/>
                </a:cubicBezTo>
                <a:cubicBezTo>
                  <a:pt x="220" y="567"/>
                  <a:pt x="211" y="563"/>
                  <a:pt x="201" y="558"/>
                </a:cubicBezTo>
                <a:cubicBezTo>
                  <a:pt x="189" y="552"/>
                  <a:pt x="177" y="554"/>
                  <a:pt x="165" y="561"/>
                </a:cubicBezTo>
                <a:cubicBezTo>
                  <a:pt x="155" y="566"/>
                  <a:pt x="144" y="571"/>
                  <a:pt x="134" y="576"/>
                </a:cubicBezTo>
                <a:cubicBezTo>
                  <a:pt x="124" y="579"/>
                  <a:pt x="114" y="579"/>
                  <a:pt x="106" y="571"/>
                </a:cubicBezTo>
                <a:cubicBezTo>
                  <a:pt x="100" y="565"/>
                  <a:pt x="95" y="559"/>
                  <a:pt x="89" y="553"/>
                </a:cubicBezTo>
                <a:cubicBezTo>
                  <a:pt x="82" y="545"/>
                  <a:pt x="75" y="537"/>
                  <a:pt x="68" y="529"/>
                </a:cubicBezTo>
                <a:cubicBezTo>
                  <a:pt x="59" y="518"/>
                  <a:pt x="59" y="507"/>
                  <a:pt x="66" y="494"/>
                </a:cubicBezTo>
                <a:cubicBezTo>
                  <a:pt x="73" y="482"/>
                  <a:pt x="81" y="470"/>
                  <a:pt x="88" y="458"/>
                </a:cubicBezTo>
                <a:cubicBezTo>
                  <a:pt x="90" y="455"/>
                  <a:pt x="91" y="452"/>
                  <a:pt x="92" y="449"/>
                </a:cubicBezTo>
                <a:cubicBezTo>
                  <a:pt x="95" y="443"/>
                  <a:pt x="91" y="439"/>
                  <a:pt x="89" y="434"/>
                </a:cubicBezTo>
                <a:cubicBezTo>
                  <a:pt x="86" y="423"/>
                  <a:pt x="82" y="413"/>
                  <a:pt x="78" y="402"/>
                </a:cubicBezTo>
                <a:cubicBezTo>
                  <a:pt x="74" y="391"/>
                  <a:pt x="66" y="383"/>
                  <a:pt x="54" y="379"/>
                </a:cubicBezTo>
                <a:cubicBezTo>
                  <a:pt x="42" y="375"/>
                  <a:pt x="30" y="371"/>
                  <a:pt x="18" y="366"/>
                </a:cubicBezTo>
                <a:cubicBezTo>
                  <a:pt x="9" y="362"/>
                  <a:pt x="1" y="355"/>
                  <a:pt x="1" y="343"/>
                </a:cubicBezTo>
                <a:cubicBezTo>
                  <a:pt x="0" y="323"/>
                  <a:pt x="0" y="303"/>
                  <a:pt x="3" y="283"/>
                </a:cubicBezTo>
                <a:cubicBezTo>
                  <a:pt x="5" y="271"/>
                  <a:pt x="15" y="262"/>
                  <a:pt x="26" y="260"/>
                </a:cubicBezTo>
                <a:cubicBezTo>
                  <a:pt x="40" y="257"/>
                  <a:pt x="53" y="254"/>
                  <a:pt x="66" y="251"/>
                </a:cubicBezTo>
                <a:cubicBezTo>
                  <a:pt x="75" y="248"/>
                  <a:pt x="82" y="242"/>
                  <a:pt x="86" y="234"/>
                </a:cubicBezTo>
                <a:cubicBezTo>
                  <a:pt x="92" y="223"/>
                  <a:pt x="97" y="211"/>
                  <a:pt x="102" y="200"/>
                </a:cubicBezTo>
                <a:cubicBezTo>
                  <a:pt x="106" y="191"/>
                  <a:pt x="105" y="181"/>
                  <a:pt x="101" y="172"/>
                </a:cubicBezTo>
                <a:cubicBezTo>
                  <a:pt x="95" y="160"/>
                  <a:pt x="89" y="148"/>
                  <a:pt x="83" y="136"/>
                </a:cubicBezTo>
                <a:cubicBezTo>
                  <a:pt x="79" y="125"/>
                  <a:pt x="80" y="115"/>
                  <a:pt x="87" y="107"/>
                </a:cubicBezTo>
                <a:cubicBezTo>
                  <a:pt x="100" y="91"/>
                  <a:pt x="115" y="78"/>
                  <a:pt x="132" y="66"/>
                </a:cubicBezTo>
                <a:cubicBezTo>
                  <a:pt x="141" y="60"/>
                  <a:pt x="153" y="60"/>
                  <a:pt x="162" y="65"/>
                </a:cubicBezTo>
                <a:cubicBezTo>
                  <a:pt x="173" y="72"/>
                  <a:pt x="185" y="80"/>
                  <a:pt x="197" y="87"/>
                </a:cubicBezTo>
                <a:cubicBezTo>
                  <a:pt x="206" y="92"/>
                  <a:pt x="217" y="93"/>
                  <a:pt x="228" y="90"/>
                </a:cubicBezTo>
                <a:cubicBezTo>
                  <a:pt x="238" y="86"/>
                  <a:pt x="249" y="83"/>
                  <a:pt x="259" y="78"/>
                </a:cubicBezTo>
                <a:cubicBezTo>
                  <a:pt x="267" y="75"/>
                  <a:pt x="274" y="68"/>
                  <a:pt x="277" y="59"/>
                </a:cubicBezTo>
                <a:cubicBezTo>
                  <a:pt x="282" y="46"/>
                  <a:pt x="287" y="32"/>
                  <a:pt x="292" y="19"/>
                </a:cubicBezTo>
                <a:cubicBezTo>
                  <a:pt x="295" y="9"/>
                  <a:pt x="306" y="1"/>
                  <a:pt x="316" y="0"/>
                </a:cubicBezTo>
                <a:cubicBezTo>
                  <a:pt x="337" y="0"/>
                  <a:pt x="357" y="1"/>
                  <a:pt x="377" y="4"/>
                </a:cubicBezTo>
                <a:cubicBezTo>
                  <a:pt x="386" y="5"/>
                  <a:pt x="396" y="16"/>
                  <a:pt x="398" y="26"/>
                </a:cubicBezTo>
                <a:cubicBezTo>
                  <a:pt x="401" y="39"/>
                  <a:pt x="404" y="53"/>
                  <a:pt x="408" y="66"/>
                </a:cubicBezTo>
                <a:cubicBezTo>
                  <a:pt x="410" y="75"/>
                  <a:pt x="416" y="82"/>
                  <a:pt x="424" y="87"/>
                </a:cubicBezTo>
                <a:cubicBezTo>
                  <a:pt x="434" y="92"/>
                  <a:pt x="445" y="97"/>
                  <a:pt x="456" y="102"/>
                </a:cubicBezTo>
                <a:cubicBezTo>
                  <a:pt x="467" y="106"/>
                  <a:pt x="477" y="105"/>
                  <a:pt x="487" y="100"/>
                </a:cubicBezTo>
                <a:cubicBezTo>
                  <a:pt x="500" y="94"/>
                  <a:pt x="512" y="88"/>
                  <a:pt x="524" y="83"/>
                </a:cubicBezTo>
                <a:cubicBezTo>
                  <a:pt x="534" y="79"/>
                  <a:pt x="544" y="80"/>
                  <a:pt x="552" y="88"/>
                </a:cubicBezTo>
                <a:cubicBezTo>
                  <a:pt x="562" y="98"/>
                  <a:pt x="574" y="107"/>
                  <a:pt x="582" y="118"/>
                </a:cubicBezTo>
                <a:cubicBezTo>
                  <a:pt x="590" y="127"/>
                  <a:pt x="599" y="137"/>
                  <a:pt x="597" y="151"/>
                </a:cubicBezTo>
                <a:cubicBezTo>
                  <a:pt x="596" y="159"/>
                  <a:pt x="591" y="165"/>
                  <a:pt x="587" y="171"/>
                </a:cubicBezTo>
                <a:cubicBezTo>
                  <a:pt x="582" y="181"/>
                  <a:pt x="576" y="190"/>
                  <a:pt x="570" y="199"/>
                </a:cubicBezTo>
                <a:cubicBezTo>
                  <a:pt x="564" y="208"/>
                  <a:pt x="563" y="217"/>
                  <a:pt x="569" y="227"/>
                </a:cubicBezTo>
                <a:cubicBezTo>
                  <a:pt x="573" y="236"/>
                  <a:pt x="576" y="246"/>
                  <a:pt x="579" y="255"/>
                </a:cubicBezTo>
                <a:cubicBezTo>
                  <a:pt x="583" y="266"/>
                  <a:pt x="590" y="275"/>
                  <a:pt x="601" y="279"/>
                </a:cubicBezTo>
                <a:cubicBezTo>
                  <a:pt x="613" y="283"/>
                  <a:pt x="626" y="288"/>
                  <a:pt x="638" y="292"/>
                </a:cubicBezTo>
                <a:cubicBezTo>
                  <a:pt x="648" y="295"/>
                  <a:pt x="658" y="306"/>
                  <a:pt x="657" y="317"/>
                </a:cubicBezTo>
                <a:cubicBezTo>
                  <a:pt x="657" y="322"/>
                  <a:pt x="658" y="328"/>
                  <a:pt x="658" y="334"/>
                </a:cubicBezTo>
                <a:cubicBezTo>
                  <a:pt x="657" y="348"/>
                  <a:pt x="656" y="363"/>
                  <a:pt x="654" y="377"/>
                </a:cubicBezTo>
                <a:cubicBezTo>
                  <a:pt x="653" y="386"/>
                  <a:pt x="642" y="396"/>
                  <a:pt x="633" y="398"/>
                </a:cubicBezTo>
                <a:cubicBezTo>
                  <a:pt x="620" y="401"/>
                  <a:pt x="607" y="404"/>
                  <a:pt x="594" y="407"/>
                </a:cubicBezTo>
                <a:cubicBezTo>
                  <a:pt x="581" y="411"/>
                  <a:pt x="574" y="421"/>
                  <a:pt x="569" y="433"/>
                </a:cubicBezTo>
                <a:cubicBezTo>
                  <a:pt x="566" y="440"/>
                  <a:pt x="563" y="446"/>
                  <a:pt x="560" y="451"/>
                </a:cubicBezTo>
                <a:cubicBezTo>
                  <a:pt x="552" y="465"/>
                  <a:pt x="553" y="479"/>
                  <a:pt x="560" y="493"/>
                </a:cubicBezTo>
                <a:cubicBezTo>
                  <a:pt x="565" y="503"/>
                  <a:pt x="570" y="513"/>
                  <a:pt x="575" y="523"/>
                </a:cubicBezTo>
                <a:cubicBezTo>
                  <a:pt x="579" y="534"/>
                  <a:pt x="578" y="544"/>
                  <a:pt x="570" y="553"/>
                </a:cubicBezTo>
                <a:cubicBezTo>
                  <a:pt x="557" y="567"/>
                  <a:pt x="543" y="580"/>
                  <a:pt x="527" y="592"/>
                </a:cubicBezTo>
                <a:cubicBezTo>
                  <a:pt x="522" y="595"/>
                  <a:pt x="517" y="597"/>
                  <a:pt x="511" y="597"/>
                </a:cubicBezTo>
                <a:close/>
                <a:moveTo>
                  <a:pt x="529" y="329"/>
                </a:moveTo>
                <a:cubicBezTo>
                  <a:pt x="529" y="219"/>
                  <a:pt x="438" y="129"/>
                  <a:pt x="329" y="129"/>
                </a:cubicBezTo>
                <a:cubicBezTo>
                  <a:pt x="218" y="130"/>
                  <a:pt x="129" y="219"/>
                  <a:pt x="129" y="330"/>
                </a:cubicBezTo>
                <a:cubicBezTo>
                  <a:pt x="130" y="439"/>
                  <a:pt x="219" y="529"/>
                  <a:pt x="329" y="529"/>
                </a:cubicBezTo>
                <a:cubicBezTo>
                  <a:pt x="440" y="529"/>
                  <a:pt x="529" y="439"/>
                  <a:pt x="529" y="3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7BB5D58-3FA0-45E2-9ACC-9D83A8C7891E}"/>
              </a:ext>
            </a:extLst>
          </p:cNvPr>
          <p:cNvSpPr/>
          <p:nvPr/>
        </p:nvSpPr>
        <p:spPr>
          <a:xfrm rot="20691204">
            <a:off x="1951954" y="2470974"/>
            <a:ext cx="596475" cy="596475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6A9CCA-2D22-411F-A41D-EBD62B6E5522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9F5E13-C032-4F08-8E94-1926D805A8CB}"/>
              </a:ext>
            </a:extLst>
          </p:cNvPr>
          <p:cNvSpPr txBox="1"/>
          <p:nvPr/>
        </p:nvSpPr>
        <p:spPr>
          <a:xfrm>
            <a:off x="0" y="6389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0" name="Google Shape;306;p48">
            <a:extLst>
              <a:ext uri="{FF2B5EF4-FFF2-40B4-BE49-F238E27FC236}">
                <a16:creationId xmlns:a16="http://schemas.microsoft.com/office/drawing/2014/main" id="{315A438D-CA86-4369-BAAA-EA0EAC34D6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63647" y="215873"/>
            <a:ext cx="4002033" cy="4087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3E52335-D40A-4D5C-8C83-92CED33BA962}"/>
              </a:ext>
            </a:extLst>
          </p:cNvPr>
          <p:cNvSpPr txBox="1">
            <a:spLocks/>
          </p:cNvSpPr>
          <p:nvPr/>
        </p:nvSpPr>
        <p:spPr>
          <a:xfrm>
            <a:off x="3606274" y="4108094"/>
            <a:ext cx="7549406" cy="249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bias value allows you to shift the activation function to the left or right, which may be critical for successful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Changes in weight change the steepness of the curve, while bias shifts the entire curve so that it is more suitable.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lang="id-ID" sz="1600" dirty="0">
                <a:solidFill>
                  <a:sysClr val="windowText" lastClr="000000"/>
                </a:solidFill>
                <a:latin typeface="Calibri" panose="020F0502020204030204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 only affects the output value, it does not interact with the actual input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 value can be adjusted during learning phase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ysClr val="window" lastClr="FFFFFF">
                  <a:lumMod val="65000"/>
                </a:sys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Google Shape;308;p48">
            <a:extLst>
              <a:ext uri="{FF2B5EF4-FFF2-40B4-BE49-F238E27FC236}">
                <a16:creationId xmlns:a16="http://schemas.microsoft.com/office/drawing/2014/main" id="{7BCAABEE-7360-44B2-BDBF-4C8E97C3B1C7}"/>
              </a:ext>
            </a:extLst>
          </p:cNvPr>
          <p:cNvSpPr txBox="1"/>
          <p:nvPr/>
        </p:nvSpPr>
        <p:spPr>
          <a:xfrm>
            <a:off x="9368100" y="6077390"/>
            <a:ext cx="2595300" cy="43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y = ∑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+ b</a:t>
            </a:r>
            <a:endParaRPr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09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45039743-D051-408B-97E2-8AAC0E3E8BB8}"/>
              </a:ext>
            </a:extLst>
          </p:cNvPr>
          <p:cNvGrpSpPr/>
          <p:nvPr/>
        </p:nvGrpSpPr>
        <p:grpSpPr>
          <a:xfrm>
            <a:off x="682182" y="1904810"/>
            <a:ext cx="7317584" cy="3578588"/>
            <a:chOff x="682182" y="1904810"/>
            <a:chExt cx="7317584" cy="357858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1C88A3B-94C8-4C0C-9B1A-A7505580B10E}"/>
                </a:ext>
              </a:extLst>
            </p:cNvPr>
            <p:cNvSpPr/>
            <p:nvPr/>
          </p:nvSpPr>
          <p:spPr>
            <a:xfrm>
              <a:off x="1064633" y="1910045"/>
              <a:ext cx="6743487" cy="6303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A5CBD19-8D3B-486D-A8B8-216AAD98467B}"/>
                </a:ext>
              </a:extLst>
            </p:cNvPr>
            <p:cNvSpPr/>
            <p:nvPr/>
          </p:nvSpPr>
          <p:spPr>
            <a:xfrm>
              <a:off x="836033" y="2060064"/>
              <a:ext cx="6972087" cy="30484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0466602-3B31-45F4-AA71-0338FC46EE90}"/>
                </a:ext>
              </a:extLst>
            </p:cNvPr>
            <p:cNvSpPr/>
            <p:nvPr/>
          </p:nvSpPr>
          <p:spPr>
            <a:xfrm>
              <a:off x="1649166" y="5015678"/>
              <a:ext cx="5335528" cy="46741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4D1D4F1-DCD8-402F-9F92-71F63E080A7E}"/>
                </a:ext>
              </a:extLst>
            </p:cNvPr>
            <p:cNvSpPr/>
            <p:nvPr/>
          </p:nvSpPr>
          <p:spPr>
            <a:xfrm flipV="1">
              <a:off x="682182" y="5015982"/>
              <a:ext cx="2050123" cy="4674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E92EC6B-92CF-490E-AC4A-4DA4C5C311CC}"/>
                </a:ext>
              </a:extLst>
            </p:cNvPr>
            <p:cNvSpPr/>
            <p:nvPr/>
          </p:nvSpPr>
          <p:spPr>
            <a:xfrm flipV="1">
              <a:off x="5949643" y="5015982"/>
              <a:ext cx="2050123" cy="46741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2967FA-1193-420D-91CF-F5EB9B9EDF8D}"/>
                </a:ext>
              </a:extLst>
            </p:cNvPr>
            <p:cNvGrpSpPr/>
            <p:nvPr/>
          </p:nvGrpSpPr>
          <p:grpSpPr>
            <a:xfrm>
              <a:off x="836033" y="1967744"/>
              <a:ext cx="6847671" cy="3376845"/>
              <a:chOff x="836033" y="1967744"/>
              <a:chExt cx="6847671" cy="3376845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4064026-2B93-4FB4-8AB9-26F50AC6AFDD}"/>
                  </a:ext>
                </a:extLst>
              </p:cNvPr>
              <p:cNvSpPr/>
              <p:nvPr/>
            </p:nvSpPr>
            <p:spPr>
              <a:xfrm>
                <a:off x="6907064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5398013-C9F0-4A0E-B866-F112CCCCD2A7}"/>
                  </a:ext>
                </a:extLst>
              </p:cNvPr>
              <p:cNvSpPr/>
              <p:nvPr/>
            </p:nvSpPr>
            <p:spPr>
              <a:xfrm>
                <a:off x="6038963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FB98E21-0BE2-40B6-9FEB-4C36E5FC1558}"/>
                  </a:ext>
                </a:extLst>
              </p:cNvPr>
              <p:cNvSpPr/>
              <p:nvPr/>
            </p:nvSpPr>
            <p:spPr>
              <a:xfrm>
                <a:off x="5171234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DA973F9-D4F4-4D5E-9637-200AD7B75BD1}"/>
                  </a:ext>
                </a:extLst>
              </p:cNvPr>
              <p:cNvSpPr/>
              <p:nvPr/>
            </p:nvSpPr>
            <p:spPr>
              <a:xfrm>
                <a:off x="4303133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61E9A11-0CD2-4A10-8A67-904656E2A141}"/>
                  </a:ext>
                </a:extLst>
              </p:cNvPr>
              <p:cNvSpPr/>
              <p:nvPr/>
            </p:nvSpPr>
            <p:spPr>
              <a:xfrm>
                <a:off x="3440842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34AB387-5D4E-412C-94E4-7B14C06C7EF1}"/>
                  </a:ext>
                </a:extLst>
              </p:cNvPr>
              <p:cNvSpPr/>
              <p:nvPr/>
            </p:nvSpPr>
            <p:spPr>
              <a:xfrm>
                <a:off x="7340261" y="4653605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0E01141-22EC-4BE8-9BCB-74E61BA50006}"/>
                  </a:ext>
                </a:extLst>
              </p:cNvPr>
              <p:cNvSpPr/>
              <p:nvPr/>
            </p:nvSpPr>
            <p:spPr>
              <a:xfrm>
                <a:off x="6472160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B3EECD8-CE68-4D7B-B043-F9795B8370A0}"/>
                  </a:ext>
                </a:extLst>
              </p:cNvPr>
              <p:cNvSpPr/>
              <p:nvPr/>
            </p:nvSpPr>
            <p:spPr>
              <a:xfrm>
                <a:off x="5604431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C021780-DC3F-4E41-9E30-24204379F416}"/>
                  </a:ext>
                </a:extLst>
              </p:cNvPr>
              <p:cNvSpPr/>
              <p:nvPr/>
            </p:nvSpPr>
            <p:spPr>
              <a:xfrm>
                <a:off x="4736330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074816B-9D29-4249-B23F-792778FD89A5}"/>
                  </a:ext>
                </a:extLst>
              </p:cNvPr>
              <p:cNvSpPr/>
              <p:nvPr/>
            </p:nvSpPr>
            <p:spPr>
              <a:xfrm>
                <a:off x="3874039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E8D727B-C745-4EA6-A1D9-F727465A9A2D}"/>
                  </a:ext>
                </a:extLst>
              </p:cNvPr>
              <p:cNvSpPr/>
              <p:nvPr/>
            </p:nvSpPr>
            <p:spPr>
              <a:xfrm>
                <a:off x="6907064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EA1EC3-C27C-46E9-8D29-1A19C416EDFE}"/>
                  </a:ext>
                </a:extLst>
              </p:cNvPr>
              <p:cNvSpPr/>
              <p:nvPr/>
            </p:nvSpPr>
            <p:spPr>
              <a:xfrm>
                <a:off x="6038963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8749974-E974-4BA1-9CF4-2B109B915870}"/>
                  </a:ext>
                </a:extLst>
              </p:cNvPr>
              <p:cNvSpPr/>
              <p:nvPr/>
            </p:nvSpPr>
            <p:spPr>
              <a:xfrm>
                <a:off x="5171234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733E3AE-F31C-4FEF-9B85-EE273800547D}"/>
                  </a:ext>
                </a:extLst>
              </p:cNvPr>
              <p:cNvSpPr/>
              <p:nvPr/>
            </p:nvSpPr>
            <p:spPr>
              <a:xfrm>
                <a:off x="4303133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46719EE-D3CC-4860-A6BC-07E809CF9128}"/>
                  </a:ext>
                </a:extLst>
              </p:cNvPr>
              <p:cNvSpPr/>
              <p:nvPr/>
            </p:nvSpPr>
            <p:spPr>
              <a:xfrm>
                <a:off x="7340261" y="3886842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0CDB11C-ADCF-462E-B094-32A802F98077}"/>
                  </a:ext>
                </a:extLst>
              </p:cNvPr>
              <p:cNvSpPr/>
              <p:nvPr/>
            </p:nvSpPr>
            <p:spPr>
              <a:xfrm>
                <a:off x="6472160" y="3886842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6835E93-53F1-447B-9140-9E6CB375F564}"/>
                  </a:ext>
                </a:extLst>
              </p:cNvPr>
              <p:cNvSpPr/>
              <p:nvPr/>
            </p:nvSpPr>
            <p:spPr>
              <a:xfrm>
                <a:off x="5604431" y="3886842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EDAA2A5-C244-494C-A1FF-61B98E911CEA}"/>
                  </a:ext>
                </a:extLst>
              </p:cNvPr>
              <p:cNvSpPr/>
              <p:nvPr/>
            </p:nvSpPr>
            <p:spPr>
              <a:xfrm>
                <a:off x="6907064" y="3507937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E7B3826-3AC4-4C19-9B09-194FF784037B}"/>
                  </a:ext>
                </a:extLst>
              </p:cNvPr>
              <p:cNvSpPr/>
              <p:nvPr/>
            </p:nvSpPr>
            <p:spPr>
              <a:xfrm>
                <a:off x="6038963" y="3507937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8228B43-33B6-40CE-99BB-8CE80F57D7D5}"/>
                  </a:ext>
                </a:extLst>
              </p:cNvPr>
              <p:cNvSpPr/>
              <p:nvPr/>
            </p:nvSpPr>
            <p:spPr>
              <a:xfrm>
                <a:off x="7340261" y="3130430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7E01BC8-E40C-46B0-AC79-E2B7FEF0FD36}"/>
                  </a:ext>
                </a:extLst>
              </p:cNvPr>
              <p:cNvSpPr/>
              <p:nvPr/>
            </p:nvSpPr>
            <p:spPr>
              <a:xfrm>
                <a:off x="6472160" y="3130430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34E2E35-0649-4269-9BAF-48007EB3B515}"/>
                  </a:ext>
                </a:extLst>
              </p:cNvPr>
              <p:cNvSpPr/>
              <p:nvPr/>
            </p:nvSpPr>
            <p:spPr>
              <a:xfrm>
                <a:off x="6907064" y="274403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4C9B81B-A37F-4683-A513-0F676ED73F01}"/>
                  </a:ext>
                </a:extLst>
              </p:cNvPr>
              <p:cNvSpPr/>
              <p:nvPr/>
            </p:nvSpPr>
            <p:spPr>
              <a:xfrm>
                <a:off x="6038963" y="274403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A4FDB6-4FD0-4478-8709-A14D669D742C}"/>
                  </a:ext>
                </a:extLst>
              </p:cNvPr>
              <p:cNvSpPr/>
              <p:nvPr/>
            </p:nvSpPr>
            <p:spPr>
              <a:xfrm>
                <a:off x="5171234" y="274403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380E1FA-D7F3-4053-94EB-012EA881A68B}"/>
                  </a:ext>
                </a:extLst>
              </p:cNvPr>
              <p:cNvSpPr/>
              <p:nvPr/>
            </p:nvSpPr>
            <p:spPr>
              <a:xfrm>
                <a:off x="7340261" y="2355413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C7DAD23-AA28-434C-BD01-6EF153795B00}"/>
                  </a:ext>
                </a:extLst>
              </p:cNvPr>
              <p:cNvSpPr/>
              <p:nvPr/>
            </p:nvSpPr>
            <p:spPr>
              <a:xfrm>
                <a:off x="6472160" y="235541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8B7D250-DB2B-44C8-B7A2-A0A27764AC03}"/>
                  </a:ext>
                </a:extLst>
              </p:cNvPr>
              <p:cNvSpPr/>
              <p:nvPr/>
            </p:nvSpPr>
            <p:spPr>
              <a:xfrm>
                <a:off x="5604431" y="235541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1DBFFBC-C1DF-453D-8812-049C4171DFD1}"/>
                  </a:ext>
                </a:extLst>
              </p:cNvPr>
              <p:cNvSpPr/>
              <p:nvPr/>
            </p:nvSpPr>
            <p:spPr>
              <a:xfrm>
                <a:off x="6907064" y="196774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31469D0-7A78-4E2F-8686-B29230ADD725}"/>
                  </a:ext>
                </a:extLst>
              </p:cNvPr>
              <p:cNvSpPr/>
              <p:nvPr/>
            </p:nvSpPr>
            <p:spPr>
              <a:xfrm>
                <a:off x="6038963" y="196774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10E7E1A-0993-412C-B627-68E961458DAC}"/>
                  </a:ext>
                </a:extLst>
              </p:cNvPr>
              <p:cNvSpPr/>
              <p:nvPr/>
            </p:nvSpPr>
            <p:spPr>
              <a:xfrm>
                <a:off x="2567734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3EB732E-EE78-4525-BCA7-B7AACFCF750E}"/>
                  </a:ext>
                </a:extLst>
              </p:cNvPr>
              <p:cNvSpPr/>
              <p:nvPr/>
            </p:nvSpPr>
            <p:spPr>
              <a:xfrm>
                <a:off x="1699633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28F83A2-2C32-4A17-BBE1-63EDBF25F56B}"/>
                  </a:ext>
                </a:extLst>
              </p:cNvPr>
              <p:cNvSpPr/>
              <p:nvPr/>
            </p:nvSpPr>
            <p:spPr>
              <a:xfrm>
                <a:off x="837342" y="504222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60A7DCB-EDDB-4982-9423-C5E76B546C69}"/>
                  </a:ext>
                </a:extLst>
              </p:cNvPr>
              <p:cNvSpPr/>
              <p:nvPr/>
            </p:nvSpPr>
            <p:spPr>
              <a:xfrm>
                <a:off x="3013631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0DB18AE-CA32-48B0-9E91-69D5E156BB83}"/>
                  </a:ext>
                </a:extLst>
              </p:cNvPr>
              <p:cNvSpPr/>
              <p:nvPr/>
            </p:nvSpPr>
            <p:spPr>
              <a:xfrm>
                <a:off x="2145530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D085DF1-7FF8-40B3-83E5-20E737BC7804}"/>
                  </a:ext>
                </a:extLst>
              </p:cNvPr>
              <p:cNvSpPr/>
              <p:nvPr/>
            </p:nvSpPr>
            <p:spPr>
              <a:xfrm>
                <a:off x="1283239" y="4653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8BE1CBD-B446-43F5-ACC2-E5D386D00876}"/>
                  </a:ext>
                </a:extLst>
              </p:cNvPr>
              <p:cNvSpPr/>
              <p:nvPr/>
            </p:nvSpPr>
            <p:spPr>
              <a:xfrm>
                <a:off x="837861" y="4653605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A3DC548-6FBA-4880-9DF0-6B83A6F2F692}"/>
                  </a:ext>
                </a:extLst>
              </p:cNvPr>
              <p:cNvSpPr/>
              <p:nvPr/>
            </p:nvSpPr>
            <p:spPr>
              <a:xfrm>
                <a:off x="3439964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27203B9-B857-4AC1-B9B3-AB8434758852}"/>
                  </a:ext>
                </a:extLst>
              </p:cNvPr>
              <p:cNvSpPr/>
              <p:nvPr/>
            </p:nvSpPr>
            <p:spPr>
              <a:xfrm>
                <a:off x="2571863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9F7051-CD19-40BA-8192-78F3308B116C}"/>
                  </a:ext>
                </a:extLst>
              </p:cNvPr>
              <p:cNvSpPr/>
              <p:nvPr/>
            </p:nvSpPr>
            <p:spPr>
              <a:xfrm>
                <a:off x="1704134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C227996-11BF-4BBB-AFCF-D9C3810BF8A1}"/>
                  </a:ext>
                </a:extLst>
              </p:cNvPr>
              <p:cNvSpPr/>
              <p:nvPr/>
            </p:nvSpPr>
            <p:spPr>
              <a:xfrm>
                <a:off x="836033" y="4265936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A09275A-D524-4199-AF72-45F9F91A65C3}"/>
                  </a:ext>
                </a:extLst>
              </p:cNvPr>
              <p:cNvSpPr/>
              <p:nvPr/>
            </p:nvSpPr>
            <p:spPr>
              <a:xfrm>
                <a:off x="4736330" y="3891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374E27A-E2DB-43E1-8271-4A6AF725517F}"/>
                  </a:ext>
                </a:extLst>
              </p:cNvPr>
              <p:cNvSpPr/>
              <p:nvPr/>
            </p:nvSpPr>
            <p:spPr>
              <a:xfrm>
                <a:off x="3874039" y="3891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8E3613F-7863-4C7B-9CE3-E8C238B7C66B}"/>
                  </a:ext>
                </a:extLst>
              </p:cNvPr>
              <p:cNvSpPr/>
              <p:nvPr/>
            </p:nvSpPr>
            <p:spPr>
              <a:xfrm>
                <a:off x="3013631" y="3891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DADC0AE-E3AF-4975-9F5D-F1C5C2239B2C}"/>
                  </a:ext>
                </a:extLst>
              </p:cNvPr>
              <p:cNvSpPr/>
              <p:nvPr/>
            </p:nvSpPr>
            <p:spPr>
              <a:xfrm>
                <a:off x="2145530" y="3891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1A43FA7-64CA-4CA1-BF6C-B4B4D8E34326}"/>
                  </a:ext>
                </a:extLst>
              </p:cNvPr>
              <p:cNvSpPr/>
              <p:nvPr/>
            </p:nvSpPr>
            <p:spPr>
              <a:xfrm>
                <a:off x="1283239" y="3891605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6247A22-3D47-436B-8D66-410E745FC2FF}"/>
                  </a:ext>
                </a:extLst>
              </p:cNvPr>
              <p:cNvSpPr/>
              <p:nvPr/>
            </p:nvSpPr>
            <p:spPr>
              <a:xfrm>
                <a:off x="837861" y="3891605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FDCEEC8-6F54-4AFA-8C5F-8E484242083B}"/>
                  </a:ext>
                </a:extLst>
              </p:cNvPr>
              <p:cNvSpPr/>
              <p:nvPr/>
            </p:nvSpPr>
            <p:spPr>
              <a:xfrm>
                <a:off x="5171234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4CEE9EC-DCE0-48B6-A2DB-F86554911F4F}"/>
                  </a:ext>
                </a:extLst>
              </p:cNvPr>
              <p:cNvSpPr/>
              <p:nvPr/>
            </p:nvSpPr>
            <p:spPr>
              <a:xfrm>
                <a:off x="4303133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A767773-D224-4E62-8448-CF04EBBE6FAF}"/>
                  </a:ext>
                </a:extLst>
              </p:cNvPr>
              <p:cNvSpPr/>
              <p:nvPr/>
            </p:nvSpPr>
            <p:spPr>
              <a:xfrm>
                <a:off x="3439964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8F09D9D-271E-4A0D-AEAD-CC4FC63CF92C}"/>
                  </a:ext>
                </a:extLst>
              </p:cNvPr>
              <p:cNvSpPr/>
              <p:nvPr/>
            </p:nvSpPr>
            <p:spPr>
              <a:xfrm>
                <a:off x="2571863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F80B922-E755-435A-81C0-9FC483F95E0B}"/>
                  </a:ext>
                </a:extLst>
              </p:cNvPr>
              <p:cNvSpPr/>
              <p:nvPr/>
            </p:nvSpPr>
            <p:spPr>
              <a:xfrm>
                <a:off x="1704134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3C319E6-A2B8-4F7E-A763-35DEFF1D7F56}"/>
                  </a:ext>
                </a:extLst>
              </p:cNvPr>
              <p:cNvSpPr/>
              <p:nvPr/>
            </p:nvSpPr>
            <p:spPr>
              <a:xfrm>
                <a:off x="836033" y="3509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A48C8860-6D05-434E-8254-B91D593DF4ED}"/>
                  </a:ext>
                </a:extLst>
              </p:cNvPr>
              <p:cNvSpPr/>
              <p:nvPr/>
            </p:nvSpPr>
            <p:spPr>
              <a:xfrm>
                <a:off x="5604431" y="3130430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E5B76C7-D10F-48A3-BB1A-95CC77E464C2}"/>
                  </a:ext>
                </a:extLst>
              </p:cNvPr>
              <p:cNvSpPr/>
              <p:nvPr/>
            </p:nvSpPr>
            <p:spPr>
              <a:xfrm>
                <a:off x="4736330" y="31351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1AEB6C4-2EA4-44F1-A1CE-512F56F4E7ED}"/>
                  </a:ext>
                </a:extLst>
              </p:cNvPr>
              <p:cNvSpPr/>
              <p:nvPr/>
            </p:nvSpPr>
            <p:spPr>
              <a:xfrm>
                <a:off x="3874039" y="31351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EFB2826-22A3-409A-A3DB-C00F93687195}"/>
                  </a:ext>
                </a:extLst>
              </p:cNvPr>
              <p:cNvSpPr/>
              <p:nvPr/>
            </p:nvSpPr>
            <p:spPr>
              <a:xfrm>
                <a:off x="3013631" y="31351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EB1BCC1-63DA-43D5-A7F6-39A5E8EAB716}"/>
                  </a:ext>
                </a:extLst>
              </p:cNvPr>
              <p:cNvSpPr/>
              <p:nvPr/>
            </p:nvSpPr>
            <p:spPr>
              <a:xfrm>
                <a:off x="2145530" y="31351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1DC6C0-3251-4A9E-8606-6D61F92CDF70}"/>
                  </a:ext>
                </a:extLst>
              </p:cNvPr>
              <p:cNvSpPr/>
              <p:nvPr/>
            </p:nvSpPr>
            <p:spPr>
              <a:xfrm>
                <a:off x="1283239" y="31351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F42A15C-326C-40DA-8BAC-F4A1F4A563FC}"/>
                  </a:ext>
                </a:extLst>
              </p:cNvPr>
              <p:cNvSpPr/>
              <p:nvPr/>
            </p:nvSpPr>
            <p:spPr>
              <a:xfrm>
                <a:off x="837861" y="3135193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5D08585-AC0D-48C2-B0BB-B10A8C3499B5}"/>
                  </a:ext>
                </a:extLst>
              </p:cNvPr>
              <p:cNvSpPr/>
              <p:nvPr/>
            </p:nvSpPr>
            <p:spPr>
              <a:xfrm>
                <a:off x="4303133" y="2747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ACD7EEB-F2DD-4F99-B630-46E840BF360B}"/>
                  </a:ext>
                </a:extLst>
              </p:cNvPr>
              <p:cNvSpPr/>
              <p:nvPr/>
            </p:nvSpPr>
            <p:spPr>
              <a:xfrm>
                <a:off x="3439964" y="2747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91584F-BD83-4360-A5AE-78F924D44B61}"/>
                  </a:ext>
                </a:extLst>
              </p:cNvPr>
              <p:cNvSpPr/>
              <p:nvPr/>
            </p:nvSpPr>
            <p:spPr>
              <a:xfrm>
                <a:off x="2571863" y="2747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29972BE-3C1B-4671-AD88-E59800F2D14C}"/>
                  </a:ext>
                </a:extLst>
              </p:cNvPr>
              <p:cNvSpPr/>
              <p:nvPr/>
            </p:nvSpPr>
            <p:spPr>
              <a:xfrm>
                <a:off x="1704134" y="2747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331A2F9-5AEF-40DB-9990-91A260365F66}"/>
                  </a:ext>
                </a:extLst>
              </p:cNvPr>
              <p:cNvSpPr/>
              <p:nvPr/>
            </p:nvSpPr>
            <p:spPr>
              <a:xfrm>
                <a:off x="836033" y="27475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5C44F8B-BE5E-4B3F-A4E9-8751DFDDC880}"/>
                  </a:ext>
                </a:extLst>
              </p:cNvPr>
              <p:cNvSpPr/>
              <p:nvPr/>
            </p:nvSpPr>
            <p:spPr>
              <a:xfrm>
                <a:off x="4736330" y="23604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A98B89A-A032-40F8-ABEB-9B83385243B3}"/>
                  </a:ext>
                </a:extLst>
              </p:cNvPr>
              <p:cNvSpPr/>
              <p:nvPr/>
            </p:nvSpPr>
            <p:spPr>
              <a:xfrm>
                <a:off x="3874039" y="23604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FFF1B62-7B7F-4734-850C-5FF4FEDDFAFD}"/>
                  </a:ext>
                </a:extLst>
              </p:cNvPr>
              <p:cNvSpPr/>
              <p:nvPr/>
            </p:nvSpPr>
            <p:spPr>
              <a:xfrm>
                <a:off x="3013631" y="23604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5F0DA0D-5029-4619-88DA-4A115228FEAE}"/>
                  </a:ext>
                </a:extLst>
              </p:cNvPr>
              <p:cNvSpPr/>
              <p:nvPr/>
            </p:nvSpPr>
            <p:spPr>
              <a:xfrm>
                <a:off x="2145530" y="23604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736584D-F321-49F5-9AAE-F0D89E260AA3}"/>
                  </a:ext>
                </a:extLst>
              </p:cNvPr>
              <p:cNvSpPr/>
              <p:nvPr/>
            </p:nvSpPr>
            <p:spPr>
              <a:xfrm>
                <a:off x="1283239" y="236049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AAE6BE04-6934-4C48-80F8-C7712F3B9C93}"/>
                  </a:ext>
                </a:extLst>
              </p:cNvPr>
              <p:cNvSpPr/>
              <p:nvPr/>
            </p:nvSpPr>
            <p:spPr>
              <a:xfrm>
                <a:off x="837861" y="2360493"/>
                <a:ext cx="343443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B648197-E099-47D2-B2F3-140A3470FDEC}"/>
                  </a:ext>
                </a:extLst>
              </p:cNvPr>
              <p:cNvSpPr/>
              <p:nvPr/>
            </p:nvSpPr>
            <p:spPr>
              <a:xfrm>
                <a:off x="5171234" y="1969333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DA162CA-404C-439C-869E-15752B24B614}"/>
                  </a:ext>
                </a:extLst>
              </p:cNvPr>
              <p:cNvSpPr/>
              <p:nvPr/>
            </p:nvSpPr>
            <p:spPr>
              <a:xfrm>
                <a:off x="4303133" y="19728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9A232F4-2DA1-4D9C-83D9-489B4A98AFAD}"/>
                  </a:ext>
                </a:extLst>
              </p:cNvPr>
              <p:cNvSpPr/>
              <p:nvPr/>
            </p:nvSpPr>
            <p:spPr>
              <a:xfrm>
                <a:off x="3439964" y="19728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FF3F9C7-8F1A-44ED-9B52-15932A365221}"/>
                  </a:ext>
                </a:extLst>
              </p:cNvPr>
              <p:cNvSpPr/>
              <p:nvPr/>
            </p:nvSpPr>
            <p:spPr>
              <a:xfrm>
                <a:off x="2571863" y="19728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6069B7C0-AC27-4BE0-8899-86F2224E6C20}"/>
                  </a:ext>
                </a:extLst>
              </p:cNvPr>
              <p:cNvSpPr/>
              <p:nvPr/>
            </p:nvSpPr>
            <p:spPr>
              <a:xfrm>
                <a:off x="1704134" y="19728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08F33951-E409-4916-A2ED-AF7C96642E26}"/>
                  </a:ext>
                </a:extLst>
              </p:cNvPr>
              <p:cNvSpPr/>
              <p:nvPr/>
            </p:nvSpPr>
            <p:spPr>
              <a:xfrm>
                <a:off x="836033" y="1972824"/>
                <a:ext cx="776640" cy="302364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B911199C-BB3C-4FC7-8764-BA94DDF2148A}"/>
                </a:ext>
              </a:extLst>
            </p:cNvPr>
            <p:cNvSpPr/>
            <p:nvPr/>
          </p:nvSpPr>
          <p:spPr>
            <a:xfrm rot="16200000" flipH="1">
              <a:off x="7563361" y="2025349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1FB3332D-3D34-4BC5-86A3-A3EC3E796A8A}"/>
                </a:ext>
              </a:extLst>
            </p:cNvPr>
            <p:cNvSpPr/>
            <p:nvPr/>
          </p:nvSpPr>
          <p:spPr>
            <a:xfrm rot="16200000" flipH="1">
              <a:off x="7563362" y="2416669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Parallelogram 63">
              <a:extLst>
                <a:ext uri="{FF2B5EF4-FFF2-40B4-BE49-F238E27FC236}">
                  <a16:creationId xmlns:a16="http://schemas.microsoft.com/office/drawing/2014/main" id="{50DB5DB4-5BFD-4070-AAA8-600FBBDA1AE8}"/>
                </a:ext>
              </a:extLst>
            </p:cNvPr>
            <p:cNvSpPr/>
            <p:nvPr/>
          </p:nvSpPr>
          <p:spPr>
            <a:xfrm rot="16200000" flipH="1">
              <a:off x="7563361" y="2804019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696D003-E3C1-4243-9D28-A097D8FCE766}"/>
                </a:ext>
              </a:extLst>
            </p:cNvPr>
            <p:cNvSpPr/>
            <p:nvPr/>
          </p:nvSpPr>
          <p:spPr>
            <a:xfrm rot="16200000" flipH="1">
              <a:off x="7563362" y="3192958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9158D9E0-9D86-4426-A95E-2866B2E2B30C}"/>
                </a:ext>
              </a:extLst>
            </p:cNvPr>
            <p:cNvSpPr/>
            <p:nvPr/>
          </p:nvSpPr>
          <p:spPr>
            <a:xfrm rot="16200000" flipH="1">
              <a:off x="7563363" y="3566815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6EDBCA52-086E-4060-9ADF-39D06AC9110B}"/>
                </a:ext>
              </a:extLst>
            </p:cNvPr>
            <p:cNvSpPr/>
            <p:nvPr/>
          </p:nvSpPr>
          <p:spPr>
            <a:xfrm rot="16200000" flipH="1">
              <a:off x="7563362" y="3947020"/>
              <a:ext cx="365105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41FD610E-E9E2-41B4-81BD-CD4529B5D052}"/>
                </a:ext>
              </a:extLst>
            </p:cNvPr>
            <p:cNvSpPr/>
            <p:nvPr/>
          </p:nvSpPr>
          <p:spPr>
            <a:xfrm rot="16200000" flipH="1">
              <a:off x="7566235" y="4325946"/>
              <a:ext cx="359362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F5F94C0C-11F6-4485-BB88-C45E40C6AE5E}"/>
                </a:ext>
              </a:extLst>
            </p:cNvPr>
            <p:cNvSpPr/>
            <p:nvPr/>
          </p:nvSpPr>
          <p:spPr>
            <a:xfrm rot="16200000" flipH="1">
              <a:off x="7566238" y="4714087"/>
              <a:ext cx="359358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26C6124-414A-4AED-B1E9-F3A426CE64C4}"/>
                </a:ext>
              </a:extLst>
            </p:cNvPr>
            <p:cNvSpPr/>
            <p:nvPr/>
          </p:nvSpPr>
          <p:spPr>
            <a:xfrm rot="16200000" flipH="1">
              <a:off x="7566238" y="5102231"/>
              <a:ext cx="359358" cy="124412"/>
            </a:xfrm>
            <a:prstGeom prst="parallelogram">
              <a:avLst>
                <a:gd name="adj" fmla="val 4712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4AB51A80-621F-45D3-9C43-3FE7B0988C0B}"/>
                </a:ext>
              </a:extLst>
            </p:cNvPr>
            <p:cNvSpPr/>
            <p:nvPr/>
          </p:nvSpPr>
          <p:spPr>
            <a:xfrm rot="10800000">
              <a:off x="6904885" y="1904810"/>
              <a:ext cx="905988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96905DDD-57E6-4358-BB9B-7E8D93F97684}"/>
                </a:ext>
              </a:extLst>
            </p:cNvPr>
            <p:cNvSpPr/>
            <p:nvPr/>
          </p:nvSpPr>
          <p:spPr>
            <a:xfrm rot="10800000">
              <a:off x="6038109" y="1904810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F25CB58-72F9-4E30-8DE6-B32674CF3953}"/>
                </a:ext>
              </a:extLst>
            </p:cNvPr>
            <p:cNvSpPr/>
            <p:nvPr/>
          </p:nvSpPr>
          <p:spPr>
            <a:xfrm rot="10800000">
              <a:off x="5171234" y="1907190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0B2396EE-0339-43BA-9316-37EA12FBB361}"/>
                </a:ext>
              </a:extLst>
            </p:cNvPr>
            <p:cNvSpPr/>
            <p:nvPr/>
          </p:nvSpPr>
          <p:spPr>
            <a:xfrm rot="10800000">
              <a:off x="4305511" y="1909572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3561B651-C46F-4A9B-AF6A-891AD86FD20D}"/>
                </a:ext>
              </a:extLst>
            </p:cNvPr>
            <p:cNvSpPr/>
            <p:nvPr/>
          </p:nvSpPr>
          <p:spPr>
            <a:xfrm rot="10800000">
              <a:off x="3441017" y="1909572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2B9AE6ED-2D5E-4A84-99A4-51BF05EFBF00}"/>
                </a:ext>
              </a:extLst>
            </p:cNvPr>
            <p:cNvSpPr/>
            <p:nvPr/>
          </p:nvSpPr>
          <p:spPr>
            <a:xfrm rot="10800000">
              <a:off x="2573832" y="1909572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65CD1B9-241F-4216-9F49-61207D463305}"/>
                </a:ext>
              </a:extLst>
            </p:cNvPr>
            <p:cNvSpPr/>
            <p:nvPr/>
          </p:nvSpPr>
          <p:spPr>
            <a:xfrm rot="10800000">
              <a:off x="1700965" y="1909572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804982BD-2395-4DD4-989D-0A17281CF0B7}"/>
                </a:ext>
              </a:extLst>
            </p:cNvPr>
            <p:cNvSpPr/>
            <p:nvPr/>
          </p:nvSpPr>
          <p:spPr>
            <a:xfrm rot="10800000">
              <a:off x="836471" y="1909572"/>
              <a:ext cx="893535" cy="62924"/>
            </a:xfrm>
            <a:prstGeom prst="parallelogram">
              <a:avLst>
                <a:gd name="adj" fmla="val 19184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7" name="Oval 176">
            <a:extLst>
              <a:ext uri="{FF2B5EF4-FFF2-40B4-BE49-F238E27FC236}">
                <a16:creationId xmlns:a16="http://schemas.microsoft.com/office/drawing/2014/main" id="{2DA91846-8280-4EBE-A2D5-1BF0DC0DFC0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A08392F-EFAA-40D6-BE29-5DD0C3DCDC70}"/>
              </a:ext>
            </a:extLst>
          </p:cNvPr>
          <p:cNvSpPr txBox="1"/>
          <p:nvPr/>
        </p:nvSpPr>
        <p:spPr>
          <a:xfrm>
            <a:off x="320434" y="406705"/>
            <a:ext cx="623906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en-US" sz="4400" b="1" dirty="0">
                <a:solidFill>
                  <a:srgbClr val="FF0000"/>
                </a:solidFill>
                <a:latin typeface="Montserrat"/>
              </a:rPr>
              <a:t>Activation Functions</a:t>
            </a:r>
            <a:endParaRPr lang="en-US" sz="4400" dirty="0">
              <a:solidFill>
                <a:srgbClr val="FF0000"/>
              </a:solidFill>
              <a:latin typeface="Montserrat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1F4A4DC-405F-49E0-AFD3-E001830454E5}"/>
              </a:ext>
            </a:extLst>
          </p:cNvPr>
          <p:cNvSpPr txBox="1"/>
          <p:nvPr/>
        </p:nvSpPr>
        <p:spPr>
          <a:xfrm>
            <a:off x="8873461" y="3028489"/>
            <a:ext cx="2230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Introduce non-linearity into the output of a neuron → making it capable to learn and perform more complex tasks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F08DB5-A15F-4B0D-8C67-2852BBED3E0C}"/>
              </a:ext>
            </a:extLst>
          </p:cNvPr>
          <p:cNvSpPr txBox="1"/>
          <p:nvPr/>
        </p:nvSpPr>
        <p:spPr>
          <a:xfrm>
            <a:off x="8873461" y="4772565"/>
            <a:ext cx="223057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If we do not use activation function, the output signal produced is only a linear function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0C9309E-53CE-47BF-B180-90E5E7FBA34E}"/>
              </a:ext>
            </a:extLst>
          </p:cNvPr>
          <p:cNvSpPr/>
          <p:nvPr/>
        </p:nvSpPr>
        <p:spPr>
          <a:xfrm>
            <a:off x="8952828" y="2865965"/>
            <a:ext cx="2071838" cy="672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BA718-D632-408B-8108-93A5E0631071}"/>
              </a:ext>
            </a:extLst>
          </p:cNvPr>
          <p:cNvSpPr/>
          <p:nvPr/>
        </p:nvSpPr>
        <p:spPr>
          <a:xfrm>
            <a:off x="8952828" y="4643965"/>
            <a:ext cx="2071838" cy="67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E1767C4-B261-4A03-ADA3-A2E5745F8B10}"/>
              </a:ext>
            </a:extLst>
          </p:cNvPr>
          <p:cNvSpPr txBox="1"/>
          <p:nvPr/>
        </p:nvSpPr>
        <p:spPr>
          <a:xfrm>
            <a:off x="8856124" y="1327333"/>
            <a:ext cx="2230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lang="en-US" sz="1500" dirty="0">
                <a:solidFill>
                  <a:srgbClr val="282F39"/>
                </a:solidFill>
                <a:latin typeface="Open Sans" panose="020B0606030504020204" pitchFamily="34" charset="0"/>
              </a:rPr>
              <a:t>Decides whether a neuron should be activated or not by calculating weighted sum and adding bias with it.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5F26BDD-73A2-42B4-8585-9864E124CAF1}"/>
              </a:ext>
            </a:extLst>
          </p:cNvPr>
          <p:cNvSpPr txBox="1"/>
          <p:nvPr/>
        </p:nvSpPr>
        <p:spPr>
          <a:xfrm>
            <a:off x="0" y="638928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09" name="Google Shape;315;p49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3F9265FC-D1E0-4657-9D09-15D35012D5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4002" y="2515069"/>
            <a:ext cx="6001845" cy="225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11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901F867-EA3A-4053-BC23-44561238D953}"/>
              </a:ext>
            </a:extLst>
          </p:cNvPr>
          <p:cNvSpPr txBox="1"/>
          <p:nvPr/>
        </p:nvSpPr>
        <p:spPr>
          <a:xfrm>
            <a:off x="1198491" y="632671"/>
            <a:ext cx="9138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US" sz="44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Activation Functions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BCDD49-5ABE-49C7-8691-B9EAFFB70556}"/>
              </a:ext>
            </a:extLst>
          </p:cNvPr>
          <p:cNvGrpSpPr/>
          <p:nvPr/>
        </p:nvGrpSpPr>
        <p:grpSpPr>
          <a:xfrm>
            <a:off x="8550571" y="1574735"/>
            <a:ext cx="2961712" cy="3372878"/>
            <a:chOff x="558830" y="1866176"/>
            <a:chExt cx="3620649" cy="4123293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88FF675-17DB-448D-A903-A80261FA38E8}"/>
                </a:ext>
              </a:extLst>
            </p:cNvPr>
            <p:cNvSpPr/>
            <p:nvPr/>
          </p:nvSpPr>
          <p:spPr>
            <a:xfrm>
              <a:off x="886791" y="5755064"/>
              <a:ext cx="2811819" cy="23440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973A8D7-7135-40B6-B774-A659EAAC2B6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8830" y="1871637"/>
              <a:ext cx="3620649" cy="3604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8778CBF-BF28-45A9-8825-A3E463D4F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291" y="1866176"/>
              <a:ext cx="3609727" cy="3609727"/>
            </a:xfrm>
            <a:custGeom>
              <a:avLst/>
              <a:gdLst>
                <a:gd name="T0" fmla="*/ 486 w 658"/>
                <a:gd name="T1" fmla="*/ 587 h 658"/>
                <a:gd name="T2" fmla="*/ 432 w 658"/>
                <a:gd name="T3" fmla="*/ 571 h 658"/>
                <a:gd name="T4" fmla="*/ 379 w 658"/>
                <a:gd name="T5" fmla="*/ 603 h 658"/>
                <a:gd name="T6" fmla="*/ 342 w 658"/>
                <a:gd name="T7" fmla="*/ 657 h 658"/>
                <a:gd name="T8" fmla="*/ 275 w 658"/>
                <a:gd name="T9" fmla="*/ 652 h 658"/>
                <a:gd name="T10" fmla="*/ 251 w 658"/>
                <a:gd name="T11" fmla="*/ 594 h 658"/>
                <a:gd name="T12" fmla="*/ 201 w 658"/>
                <a:gd name="T13" fmla="*/ 558 h 658"/>
                <a:gd name="T14" fmla="*/ 134 w 658"/>
                <a:gd name="T15" fmla="*/ 576 h 658"/>
                <a:gd name="T16" fmla="*/ 89 w 658"/>
                <a:gd name="T17" fmla="*/ 553 h 658"/>
                <a:gd name="T18" fmla="*/ 66 w 658"/>
                <a:gd name="T19" fmla="*/ 494 h 658"/>
                <a:gd name="T20" fmla="*/ 92 w 658"/>
                <a:gd name="T21" fmla="*/ 449 h 658"/>
                <a:gd name="T22" fmla="*/ 78 w 658"/>
                <a:gd name="T23" fmla="*/ 402 h 658"/>
                <a:gd name="T24" fmla="*/ 18 w 658"/>
                <a:gd name="T25" fmla="*/ 366 h 658"/>
                <a:gd name="T26" fmla="*/ 3 w 658"/>
                <a:gd name="T27" fmla="*/ 283 h 658"/>
                <a:gd name="T28" fmla="*/ 66 w 658"/>
                <a:gd name="T29" fmla="*/ 251 h 658"/>
                <a:gd name="T30" fmla="*/ 102 w 658"/>
                <a:gd name="T31" fmla="*/ 200 h 658"/>
                <a:gd name="T32" fmla="*/ 83 w 658"/>
                <a:gd name="T33" fmla="*/ 136 h 658"/>
                <a:gd name="T34" fmla="*/ 132 w 658"/>
                <a:gd name="T35" fmla="*/ 66 h 658"/>
                <a:gd name="T36" fmla="*/ 197 w 658"/>
                <a:gd name="T37" fmla="*/ 87 h 658"/>
                <a:gd name="T38" fmla="*/ 259 w 658"/>
                <a:gd name="T39" fmla="*/ 78 h 658"/>
                <a:gd name="T40" fmla="*/ 292 w 658"/>
                <a:gd name="T41" fmla="*/ 19 h 658"/>
                <a:gd name="T42" fmla="*/ 377 w 658"/>
                <a:gd name="T43" fmla="*/ 4 h 658"/>
                <a:gd name="T44" fmla="*/ 408 w 658"/>
                <a:gd name="T45" fmla="*/ 66 h 658"/>
                <a:gd name="T46" fmla="*/ 456 w 658"/>
                <a:gd name="T47" fmla="*/ 102 h 658"/>
                <a:gd name="T48" fmla="*/ 524 w 658"/>
                <a:gd name="T49" fmla="*/ 83 h 658"/>
                <a:gd name="T50" fmla="*/ 582 w 658"/>
                <a:gd name="T51" fmla="*/ 118 h 658"/>
                <a:gd name="T52" fmla="*/ 587 w 658"/>
                <a:gd name="T53" fmla="*/ 171 h 658"/>
                <a:gd name="T54" fmla="*/ 569 w 658"/>
                <a:gd name="T55" fmla="*/ 227 h 658"/>
                <a:gd name="T56" fmla="*/ 601 w 658"/>
                <a:gd name="T57" fmla="*/ 279 h 658"/>
                <a:gd name="T58" fmla="*/ 657 w 658"/>
                <a:gd name="T59" fmla="*/ 317 h 658"/>
                <a:gd name="T60" fmla="*/ 654 w 658"/>
                <a:gd name="T61" fmla="*/ 377 h 658"/>
                <a:gd name="T62" fmla="*/ 594 w 658"/>
                <a:gd name="T63" fmla="*/ 407 h 658"/>
                <a:gd name="T64" fmla="*/ 560 w 658"/>
                <a:gd name="T65" fmla="*/ 451 h 658"/>
                <a:gd name="T66" fmla="*/ 575 w 658"/>
                <a:gd name="T67" fmla="*/ 523 h 658"/>
                <a:gd name="T68" fmla="*/ 527 w 658"/>
                <a:gd name="T69" fmla="*/ 592 h 658"/>
                <a:gd name="T70" fmla="*/ 529 w 658"/>
                <a:gd name="T71" fmla="*/ 329 h 658"/>
                <a:gd name="T72" fmla="*/ 129 w 658"/>
                <a:gd name="T73" fmla="*/ 330 h 658"/>
                <a:gd name="T74" fmla="*/ 529 w 658"/>
                <a:gd name="T75" fmla="*/ 32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8" h="658">
                  <a:moveTo>
                    <a:pt x="511" y="597"/>
                  </a:moveTo>
                  <a:cubicBezTo>
                    <a:pt x="501" y="598"/>
                    <a:pt x="494" y="591"/>
                    <a:pt x="486" y="587"/>
                  </a:cubicBezTo>
                  <a:cubicBezTo>
                    <a:pt x="476" y="582"/>
                    <a:pt x="467" y="576"/>
                    <a:pt x="457" y="571"/>
                  </a:cubicBezTo>
                  <a:cubicBezTo>
                    <a:pt x="449" y="567"/>
                    <a:pt x="440" y="567"/>
                    <a:pt x="432" y="571"/>
                  </a:cubicBezTo>
                  <a:cubicBezTo>
                    <a:pt x="421" y="575"/>
                    <a:pt x="411" y="578"/>
                    <a:pt x="400" y="582"/>
                  </a:cubicBezTo>
                  <a:cubicBezTo>
                    <a:pt x="390" y="586"/>
                    <a:pt x="383" y="593"/>
                    <a:pt x="379" y="603"/>
                  </a:cubicBezTo>
                  <a:cubicBezTo>
                    <a:pt x="375" y="614"/>
                    <a:pt x="370" y="626"/>
                    <a:pt x="367" y="638"/>
                  </a:cubicBezTo>
                  <a:cubicBezTo>
                    <a:pt x="364" y="647"/>
                    <a:pt x="353" y="658"/>
                    <a:pt x="342" y="657"/>
                  </a:cubicBezTo>
                  <a:cubicBezTo>
                    <a:pt x="328" y="657"/>
                    <a:pt x="313" y="658"/>
                    <a:pt x="299" y="657"/>
                  </a:cubicBezTo>
                  <a:cubicBezTo>
                    <a:pt x="291" y="656"/>
                    <a:pt x="283" y="655"/>
                    <a:pt x="275" y="652"/>
                  </a:cubicBezTo>
                  <a:cubicBezTo>
                    <a:pt x="266" y="649"/>
                    <a:pt x="262" y="641"/>
                    <a:pt x="260" y="632"/>
                  </a:cubicBezTo>
                  <a:cubicBezTo>
                    <a:pt x="257" y="619"/>
                    <a:pt x="254" y="606"/>
                    <a:pt x="251" y="594"/>
                  </a:cubicBezTo>
                  <a:cubicBezTo>
                    <a:pt x="247" y="583"/>
                    <a:pt x="240" y="576"/>
                    <a:pt x="230" y="572"/>
                  </a:cubicBezTo>
                  <a:cubicBezTo>
                    <a:pt x="220" y="567"/>
                    <a:pt x="211" y="563"/>
                    <a:pt x="201" y="558"/>
                  </a:cubicBezTo>
                  <a:cubicBezTo>
                    <a:pt x="189" y="552"/>
                    <a:pt x="177" y="554"/>
                    <a:pt x="165" y="561"/>
                  </a:cubicBezTo>
                  <a:cubicBezTo>
                    <a:pt x="155" y="566"/>
                    <a:pt x="144" y="571"/>
                    <a:pt x="134" y="576"/>
                  </a:cubicBezTo>
                  <a:cubicBezTo>
                    <a:pt x="124" y="579"/>
                    <a:pt x="114" y="579"/>
                    <a:pt x="106" y="571"/>
                  </a:cubicBezTo>
                  <a:cubicBezTo>
                    <a:pt x="100" y="565"/>
                    <a:pt x="95" y="559"/>
                    <a:pt x="89" y="553"/>
                  </a:cubicBezTo>
                  <a:cubicBezTo>
                    <a:pt x="82" y="545"/>
                    <a:pt x="75" y="537"/>
                    <a:pt x="68" y="529"/>
                  </a:cubicBezTo>
                  <a:cubicBezTo>
                    <a:pt x="59" y="518"/>
                    <a:pt x="59" y="507"/>
                    <a:pt x="66" y="494"/>
                  </a:cubicBezTo>
                  <a:cubicBezTo>
                    <a:pt x="73" y="482"/>
                    <a:pt x="81" y="470"/>
                    <a:pt x="88" y="458"/>
                  </a:cubicBezTo>
                  <a:cubicBezTo>
                    <a:pt x="90" y="455"/>
                    <a:pt x="91" y="452"/>
                    <a:pt x="92" y="449"/>
                  </a:cubicBezTo>
                  <a:cubicBezTo>
                    <a:pt x="95" y="443"/>
                    <a:pt x="91" y="439"/>
                    <a:pt x="89" y="434"/>
                  </a:cubicBezTo>
                  <a:cubicBezTo>
                    <a:pt x="86" y="423"/>
                    <a:pt x="82" y="413"/>
                    <a:pt x="78" y="402"/>
                  </a:cubicBezTo>
                  <a:cubicBezTo>
                    <a:pt x="74" y="391"/>
                    <a:pt x="66" y="383"/>
                    <a:pt x="54" y="379"/>
                  </a:cubicBezTo>
                  <a:cubicBezTo>
                    <a:pt x="42" y="375"/>
                    <a:pt x="30" y="371"/>
                    <a:pt x="18" y="366"/>
                  </a:cubicBezTo>
                  <a:cubicBezTo>
                    <a:pt x="9" y="362"/>
                    <a:pt x="1" y="355"/>
                    <a:pt x="1" y="343"/>
                  </a:cubicBezTo>
                  <a:cubicBezTo>
                    <a:pt x="0" y="323"/>
                    <a:pt x="0" y="303"/>
                    <a:pt x="3" y="283"/>
                  </a:cubicBezTo>
                  <a:cubicBezTo>
                    <a:pt x="5" y="271"/>
                    <a:pt x="15" y="262"/>
                    <a:pt x="26" y="260"/>
                  </a:cubicBezTo>
                  <a:cubicBezTo>
                    <a:pt x="40" y="257"/>
                    <a:pt x="53" y="254"/>
                    <a:pt x="66" y="251"/>
                  </a:cubicBezTo>
                  <a:cubicBezTo>
                    <a:pt x="75" y="248"/>
                    <a:pt x="82" y="242"/>
                    <a:pt x="86" y="234"/>
                  </a:cubicBezTo>
                  <a:cubicBezTo>
                    <a:pt x="92" y="223"/>
                    <a:pt x="97" y="211"/>
                    <a:pt x="102" y="200"/>
                  </a:cubicBezTo>
                  <a:cubicBezTo>
                    <a:pt x="106" y="191"/>
                    <a:pt x="105" y="181"/>
                    <a:pt x="101" y="172"/>
                  </a:cubicBezTo>
                  <a:cubicBezTo>
                    <a:pt x="95" y="160"/>
                    <a:pt x="89" y="148"/>
                    <a:pt x="83" y="136"/>
                  </a:cubicBezTo>
                  <a:cubicBezTo>
                    <a:pt x="79" y="125"/>
                    <a:pt x="80" y="115"/>
                    <a:pt x="87" y="107"/>
                  </a:cubicBezTo>
                  <a:cubicBezTo>
                    <a:pt x="100" y="91"/>
                    <a:pt x="115" y="78"/>
                    <a:pt x="132" y="66"/>
                  </a:cubicBezTo>
                  <a:cubicBezTo>
                    <a:pt x="141" y="60"/>
                    <a:pt x="153" y="60"/>
                    <a:pt x="162" y="65"/>
                  </a:cubicBezTo>
                  <a:cubicBezTo>
                    <a:pt x="173" y="72"/>
                    <a:pt x="185" y="80"/>
                    <a:pt x="197" y="87"/>
                  </a:cubicBezTo>
                  <a:cubicBezTo>
                    <a:pt x="206" y="92"/>
                    <a:pt x="217" y="93"/>
                    <a:pt x="228" y="90"/>
                  </a:cubicBezTo>
                  <a:cubicBezTo>
                    <a:pt x="238" y="86"/>
                    <a:pt x="249" y="83"/>
                    <a:pt x="259" y="78"/>
                  </a:cubicBezTo>
                  <a:cubicBezTo>
                    <a:pt x="267" y="75"/>
                    <a:pt x="274" y="68"/>
                    <a:pt x="277" y="59"/>
                  </a:cubicBezTo>
                  <a:cubicBezTo>
                    <a:pt x="282" y="46"/>
                    <a:pt x="287" y="32"/>
                    <a:pt x="292" y="19"/>
                  </a:cubicBezTo>
                  <a:cubicBezTo>
                    <a:pt x="295" y="9"/>
                    <a:pt x="306" y="1"/>
                    <a:pt x="316" y="0"/>
                  </a:cubicBezTo>
                  <a:cubicBezTo>
                    <a:pt x="337" y="0"/>
                    <a:pt x="357" y="1"/>
                    <a:pt x="377" y="4"/>
                  </a:cubicBezTo>
                  <a:cubicBezTo>
                    <a:pt x="386" y="5"/>
                    <a:pt x="396" y="16"/>
                    <a:pt x="398" y="26"/>
                  </a:cubicBezTo>
                  <a:cubicBezTo>
                    <a:pt x="401" y="39"/>
                    <a:pt x="404" y="53"/>
                    <a:pt x="408" y="66"/>
                  </a:cubicBezTo>
                  <a:cubicBezTo>
                    <a:pt x="410" y="75"/>
                    <a:pt x="416" y="82"/>
                    <a:pt x="424" y="87"/>
                  </a:cubicBezTo>
                  <a:cubicBezTo>
                    <a:pt x="434" y="92"/>
                    <a:pt x="445" y="97"/>
                    <a:pt x="456" y="102"/>
                  </a:cubicBezTo>
                  <a:cubicBezTo>
                    <a:pt x="467" y="106"/>
                    <a:pt x="477" y="105"/>
                    <a:pt x="487" y="100"/>
                  </a:cubicBezTo>
                  <a:cubicBezTo>
                    <a:pt x="500" y="94"/>
                    <a:pt x="512" y="88"/>
                    <a:pt x="524" y="83"/>
                  </a:cubicBezTo>
                  <a:cubicBezTo>
                    <a:pt x="534" y="79"/>
                    <a:pt x="544" y="80"/>
                    <a:pt x="552" y="88"/>
                  </a:cubicBezTo>
                  <a:cubicBezTo>
                    <a:pt x="562" y="98"/>
                    <a:pt x="574" y="107"/>
                    <a:pt x="582" y="118"/>
                  </a:cubicBezTo>
                  <a:cubicBezTo>
                    <a:pt x="590" y="127"/>
                    <a:pt x="599" y="137"/>
                    <a:pt x="597" y="151"/>
                  </a:cubicBezTo>
                  <a:cubicBezTo>
                    <a:pt x="596" y="159"/>
                    <a:pt x="591" y="165"/>
                    <a:pt x="587" y="171"/>
                  </a:cubicBezTo>
                  <a:cubicBezTo>
                    <a:pt x="582" y="181"/>
                    <a:pt x="576" y="190"/>
                    <a:pt x="570" y="199"/>
                  </a:cubicBezTo>
                  <a:cubicBezTo>
                    <a:pt x="564" y="208"/>
                    <a:pt x="563" y="217"/>
                    <a:pt x="569" y="227"/>
                  </a:cubicBezTo>
                  <a:cubicBezTo>
                    <a:pt x="573" y="236"/>
                    <a:pt x="576" y="246"/>
                    <a:pt x="579" y="255"/>
                  </a:cubicBezTo>
                  <a:cubicBezTo>
                    <a:pt x="583" y="266"/>
                    <a:pt x="590" y="275"/>
                    <a:pt x="601" y="279"/>
                  </a:cubicBezTo>
                  <a:cubicBezTo>
                    <a:pt x="613" y="283"/>
                    <a:pt x="626" y="288"/>
                    <a:pt x="638" y="292"/>
                  </a:cubicBezTo>
                  <a:cubicBezTo>
                    <a:pt x="648" y="295"/>
                    <a:pt x="658" y="306"/>
                    <a:pt x="657" y="317"/>
                  </a:cubicBezTo>
                  <a:cubicBezTo>
                    <a:pt x="657" y="322"/>
                    <a:pt x="658" y="328"/>
                    <a:pt x="658" y="334"/>
                  </a:cubicBezTo>
                  <a:cubicBezTo>
                    <a:pt x="657" y="348"/>
                    <a:pt x="656" y="363"/>
                    <a:pt x="654" y="377"/>
                  </a:cubicBezTo>
                  <a:cubicBezTo>
                    <a:pt x="653" y="386"/>
                    <a:pt x="642" y="396"/>
                    <a:pt x="633" y="398"/>
                  </a:cubicBezTo>
                  <a:cubicBezTo>
                    <a:pt x="620" y="401"/>
                    <a:pt x="607" y="404"/>
                    <a:pt x="594" y="407"/>
                  </a:cubicBezTo>
                  <a:cubicBezTo>
                    <a:pt x="581" y="411"/>
                    <a:pt x="574" y="421"/>
                    <a:pt x="569" y="433"/>
                  </a:cubicBezTo>
                  <a:cubicBezTo>
                    <a:pt x="566" y="440"/>
                    <a:pt x="563" y="446"/>
                    <a:pt x="560" y="451"/>
                  </a:cubicBezTo>
                  <a:cubicBezTo>
                    <a:pt x="552" y="465"/>
                    <a:pt x="553" y="479"/>
                    <a:pt x="560" y="493"/>
                  </a:cubicBezTo>
                  <a:cubicBezTo>
                    <a:pt x="565" y="503"/>
                    <a:pt x="570" y="513"/>
                    <a:pt x="575" y="523"/>
                  </a:cubicBezTo>
                  <a:cubicBezTo>
                    <a:pt x="579" y="534"/>
                    <a:pt x="578" y="544"/>
                    <a:pt x="570" y="553"/>
                  </a:cubicBezTo>
                  <a:cubicBezTo>
                    <a:pt x="557" y="567"/>
                    <a:pt x="543" y="580"/>
                    <a:pt x="527" y="592"/>
                  </a:cubicBezTo>
                  <a:cubicBezTo>
                    <a:pt x="522" y="595"/>
                    <a:pt x="517" y="597"/>
                    <a:pt x="511" y="597"/>
                  </a:cubicBezTo>
                  <a:close/>
                  <a:moveTo>
                    <a:pt x="529" y="329"/>
                  </a:moveTo>
                  <a:cubicBezTo>
                    <a:pt x="529" y="219"/>
                    <a:pt x="438" y="129"/>
                    <a:pt x="329" y="129"/>
                  </a:cubicBezTo>
                  <a:cubicBezTo>
                    <a:pt x="218" y="130"/>
                    <a:pt x="129" y="219"/>
                    <a:pt x="129" y="330"/>
                  </a:cubicBezTo>
                  <a:cubicBezTo>
                    <a:pt x="130" y="439"/>
                    <a:pt x="219" y="529"/>
                    <a:pt x="329" y="529"/>
                  </a:cubicBezTo>
                  <a:cubicBezTo>
                    <a:pt x="440" y="529"/>
                    <a:pt x="529" y="439"/>
                    <a:pt x="529" y="3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55753C-C0DA-4049-9678-D0330D5F6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261" y="3089442"/>
              <a:ext cx="480569" cy="1026670"/>
            </a:xfrm>
            <a:custGeom>
              <a:avLst/>
              <a:gdLst>
                <a:gd name="T0" fmla="*/ 67 w 88"/>
                <a:gd name="T1" fmla="*/ 46 h 187"/>
                <a:gd name="T2" fmla="*/ 67 w 88"/>
                <a:gd name="T3" fmla="*/ 72 h 187"/>
                <a:gd name="T4" fmla="*/ 72 w 88"/>
                <a:gd name="T5" fmla="*/ 83 h 187"/>
                <a:gd name="T6" fmla="*/ 76 w 88"/>
                <a:gd name="T7" fmla="*/ 127 h 187"/>
                <a:gd name="T8" fmla="*/ 59 w 88"/>
                <a:gd name="T9" fmla="*/ 135 h 187"/>
                <a:gd name="T10" fmla="*/ 48 w 88"/>
                <a:gd name="T11" fmla="*/ 143 h 187"/>
                <a:gd name="T12" fmla="*/ 28 w 88"/>
                <a:gd name="T13" fmla="*/ 177 h 187"/>
                <a:gd name="T14" fmla="*/ 10 w 88"/>
                <a:gd name="T15" fmla="*/ 183 h 187"/>
                <a:gd name="T16" fmla="*/ 4 w 88"/>
                <a:gd name="T17" fmla="*/ 166 h 187"/>
                <a:gd name="T18" fmla="*/ 27 w 88"/>
                <a:gd name="T19" fmla="*/ 127 h 187"/>
                <a:gd name="T20" fmla="*/ 27 w 88"/>
                <a:gd name="T21" fmla="*/ 120 h 187"/>
                <a:gd name="T22" fmla="*/ 37 w 88"/>
                <a:gd name="T23" fmla="*/ 81 h 187"/>
                <a:gd name="T24" fmla="*/ 41 w 88"/>
                <a:gd name="T25" fmla="*/ 74 h 187"/>
                <a:gd name="T26" fmla="*/ 41 w 88"/>
                <a:gd name="T27" fmla="*/ 17 h 187"/>
                <a:gd name="T28" fmla="*/ 48 w 88"/>
                <a:gd name="T29" fmla="*/ 5 h 187"/>
                <a:gd name="T30" fmla="*/ 67 w 88"/>
                <a:gd name="T31" fmla="*/ 15 h 187"/>
                <a:gd name="T32" fmla="*/ 67 w 88"/>
                <a:gd name="T33" fmla="*/ 20 h 187"/>
                <a:gd name="T34" fmla="*/ 67 w 88"/>
                <a:gd name="T35" fmla="*/ 4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87">
                  <a:moveTo>
                    <a:pt x="67" y="46"/>
                  </a:moveTo>
                  <a:cubicBezTo>
                    <a:pt x="67" y="55"/>
                    <a:pt x="68" y="64"/>
                    <a:pt x="67" y="72"/>
                  </a:cubicBezTo>
                  <a:cubicBezTo>
                    <a:pt x="67" y="77"/>
                    <a:pt x="69" y="80"/>
                    <a:pt x="72" y="83"/>
                  </a:cubicBezTo>
                  <a:cubicBezTo>
                    <a:pt x="86" y="93"/>
                    <a:pt x="88" y="115"/>
                    <a:pt x="76" y="127"/>
                  </a:cubicBezTo>
                  <a:cubicBezTo>
                    <a:pt x="71" y="131"/>
                    <a:pt x="65" y="133"/>
                    <a:pt x="59" y="135"/>
                  </a:cubicBezTo>
                  <a:cubicBezTo>
                    <a:pt x="54" y="136"/>
                    <a:pt x="50" y="138"/>
                    <a:pt x="48" y="143"/>
                  </a:cubicBezTo>
                  <a:cubicBezTo>
                    <a:pt x="42" y="155"/>
                    <a:pt x="35" y="166"/>
                    <a:pt x="28" y="177"/>
                  </a:cubicBezTo>
                  <a:cubicBezTo>
                    <a:pt x="24" y="184"/>
                    <a:pt x="16" y="187"/>
                    <a:pt x="10" y="183"/>
                  </a:cubicBezTo>
                  <a:cubicBezTo>
                    <a:pt x="5" y="181"/>
                    <a:pt x="0" y="173"/>
                    <a:pt x="4" y="166"/>
                  </a:cubicBezTo>
                  <a:cubicBezTo>
                    <a:pt x="12" y="153"/>
                    <a:pt x="19" y="140"/>
                    <a:pt x="27" y="127"/>
                  </a:cubicBezTo>
                  <a:cubicBezTo>
                    <a:pt x="28" y="125"/>
                    <a:pt x="28" y="122"/>
                    <a:pt x="27" y="120"/>
                  </a:cubicBezTo>
                  <a:cubicBezTo>
                    <a:pt x="21" y="105"/>
                    <a:pt x="24" y="90"/>
                    <a:pt x="37" y="81"/>
                  </a:cubicBezTo>
                  <a:cubicBezTo>
                    <a:pt x="40" y="79"/>
                    <a:pt x="41" y="77"/>
                    <a:pt x="41" y="74"/>
                  </a:cubicBezTo>
                  <a:cubicBezTo>
                    <a:pt x="41" y="55"/>
                    <a:pt x="41" y="36"/>
                    <a:pt x="41" y="17"/>
                  </a:cubicBezTo>
                  <a:cubicBezTo>
                    <a:pt x="41" y="12"/>
                    <a:pt x="43" y="7"/>
                    <a:pt x="48" y="5"/>
                  </a:cubicBezTo>
                  <a:cubicBezTo>
                    <a:pt x="57" y="0"/>
                    <a:pt x="66" y="5"/>
                    <a:pt x="67" y="15"/>
                  </a:cubicBezTo>
                  <a:cubicBezTo>
                    <a:pt x="67" y="16"/>
                    <a:pt x="67" y="18"/>
                    <a:pt x="67" y="20"/>
                  </a:cubicBezTo>
                  <a:cubicBezTo>
                    <a:pt x="67" y="29"/>
                    <a:pt x="67" y="38"/>
                    <a:pt x="67" y="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12FFD7A-1FC4-4738-80B5-780DCA304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701" y="2805470"/>
              <a:ext cx="152908" cy="251206"/>
            </a:xfrm>
            <a:custGeom>
              <a:avLst/>
              <a:gdLst>
                <a:gd name="T0" fmla="*/ 28 w 28"/>
                <a:gd name="T1" fmla="*/ 46 h 46"/>
                <a:gd name="T2" fmla="*/ 0 w 28"/>
                <a:gd name="T3" fmla="*/ 46 h 46"/>
                <a:gd name="T4" fmla="*/ 0 w 28"/>
                <a:gd name="T5" fmla="*/ 0 h 46"/>
                <a:gd name="T6" fmla="*/ 28 w 28"/>
                <a:gd name="T7" fmla="*/ 0 h 46"/>
                <a:gd name="T8" fmla="*/ 28 w 2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6">
                  <a:moveTo>
                    <a:pt x="28" y="46"/>
                  </a:moveTo>
                  <a:cubicBezTo>
                    <a:pt x="19" y="46"/>
                    <a:pt x="9" y="46"/>
                    <a:pt x="0" y="46"/>
                  </a:cubicBezTo>
                  <a:cubicBezTo>
                    <a:pt x="0" y="30"/>
                    <a:pt x="0" y="15"/>
                    <a:pt x="0" y="0"/>
                  </a:cubicBezTo>
                  <a:cubicBezTo>
                    <a:pt x="9" y="0"/>
                    <a:pt x="19" y="0"/>
                    <a:pt x="28" y="0"/>
                  </a:cubicBezTo>
                  <a:cubicBezTo>
                    <a:pt x="28" y="15"/>
                    <a:pt x="28" y="30"/>
                    <a:pt x="28" y="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F94BFB-C5EC-45C2-AC54-AFD85CCE6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518" y="3594586"/>
              <a:ext cx="253938" cy="152908"/>
            </a:xfrm>
            <a:custGeom>
              <a:avLst/>
              <a:gdLst>
                <a:gd name="T0" fmla="*/ 0 w 46"/>
                <a:gd name="T1" fmla="*/ 0 h 28"/>
                <a:gd name="T2" fmla="*/ 46 w 46"/>
                <a:gd name="T3" fmla="*/ 0 h 28"/>
                <a:gd name="T4" fmla="*/ 46 w 46"/>
                <a:gd name="T5" fmla="*/ 28 h 28"/>
                <a:gd name="T6" fmla="*/ 0 w 46"/>
                <a:gd name="T7" fmla="*/ 28 h 28"/>
                <a:gd name="T8" fmla="*/ 0 w 4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0" y="0"/>
                  </a:moveTo>
                  <a:cubicBezTo>
                    <a:pt x="16" y="0"/>
                    <a:pt x="31" y="0"/>
                    <a:pt x="46" y="0"/>
                  </a:cubicBezTo>
                  <a:cubicBezTo>
                    <a:pt x="46" y="9"/>
                    <a:pt x="46" y="18"/>
                    <a:pt x="46" y="28"/>
                  </a:cubicBezTo>
                  <a:cubicBezTo>
                    <a:pt x="31" y="28"/>
                    <a:pt x="16" y="28"/>
                    <a:pt x="0" y="28"/>
                  </a:cubicBezTo>
                  <a:cubicBezTo>
                    <a:pt x="0" y="19"/>
                    <a:pt x="0" y="9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6F709FD-383E-44E8-AAFB-338E67923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585" y="3594586"/>
              <a:ext cx="245745" cy="152908"/>
            </a:xfrm>
            <a:custGeom>
              <a:avLst/>
              <a:gdLst>
                <a:gd name="T0" fmla="*/ 45 w 45"/>
                <a:gd name="T1" fmla="*/ 0 h 28"/>
                <a:gd name="T2" fmla="*/ 45 w 45"/>
                <a:gd name="T3" fmla="*/ 28 h 28"/>
                <a:gd name="T4" fmla="*/ 0 w 45"/>
                <a:gd name="T5" fmla="*/ 28 h 28"/>
                <a:gd name="T6" fmla="*/ 0 w 45"/>
                <a:gd name="T7" fmla="*/ 0 h 28"/>
                <a:gd name="T8" fmla="*/ 45 w 4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8">
                  <a:moveTo>
                    <a:pt x="45" y="0"/>
                  </a:moveTo>
                  <a:cubicBezTo>
                    <a:pt x="45" y="9"/>
                    <a:pt x="45" y="19"/>
                    <a:pt x="45" y="28"/>
                  </a:cubicBezTo>
                  <a:cubicBezTo>
                    <a:pt x="30" y="28"/>
                    <a:pt x="15" y="28"/>
                    <a:pt x="0" y="28"/>
                  </a:cubicBezTo>
                  <a:cubicBezTo>
                    <a:pt x="0" y="19"/>
                    <a:pt x="0" y="10"/>
                    <a:pt x="0" y="0"/>
                  </a:cubicBezTo>
                  <a:cubicBezTo>
                    <a:pt x="15" y="0"/>
                    <a:pt x="30" y="0"/>
                    <a:pt x="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F3DC1D-73CA-4C25-9154-B12B2F21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701" y="4296325"/>
              <a:ext cx="152908" cy="248477"/>
            </a:xfrm>
            <a:custGeom>
              <a:avLst/>
              <a:gdLst>
                <a:gd name="T0" fmla="*/ 28 w 28"/>
                <a:gd name="T1" fmla="*/ 0 h 45"/>
                <a:gd name="T2" fmla="*/ 28 w 28"/>
                <a:gd name="T3" fmla="*/ 45 h 45"/>
                <a:gd name="T4" fmla="*/ 0 w 28"/>
                <a:gd name="T5" fmla="*/ 45 h 45"/>
                <a:gd name="T6" fmla="*/ 0 w 28"/>
                <a:gd name="T7" fmla="*/ 0 h 45"/>
                <a:gd name="T8" fmla="*/ 28 w 2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5">
                  <a:moveTo>
                    <a:pt x="28" y="0"/>
                  </a:moveTo>
                  <a:cubicBezTo>
                    <a:pt x="28" y="15"/>
                    <a:pt x="28" y="30"/>
                    <a:pt x="28" y="45"/>
                  </a:cubicBezTo>
                  <a:cubicBezTo>
                    <a:pt x="19" y="45"/>
                    <a:pt x="9" y="45"/>
                    <a:pt x="0" y="45"/>
                  </a:cubicBezTo>
                  <a:cubicBezTo>
                    <a:pt x="0" y="30"/>
                    <a:pt x="0" y="15"/>
                    <a:pt x="0" y="0"/>
                  </a:cubicBezTo>
                  <a:cubicBezTo>
                    <a:pt x="9" y="0"/>
                    <a:pt x="19" y="0"/>
                    <a:pt x="2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C9FDD9-D2BE-4FB2-B679-32276B2D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603" y="3187740"/>
              <a:ext cx="245745" cy="215711"/>
            </a:xfrm>
            <a:custGeom>
              <a:avLst/>
              <a:gdLst>
                <a:gd name="T0" fmla="*/ 45 w 45"/>
                <a:gd name="T1" fmla="*/ 20 h 39"/>
                <a:gd name="T2" fmla="*/ 11 w 45"/>
                <a:gd name="T3" fmla="*/ 39 h 39"/>
                <a:gd name="T4" fmla="*/ 0 w 45"/>
                <a:gd name="T5" fmla="*/ 19 h 39"/>
                <a:gd name="T6" fmla="*/ 33 w 45"/>
                <a:gd name="T7" fmla="*/ 0 h 39"/>
                <a:gd name="T8" fmla="*/ 45 w 45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9">
                  <a:moveTo>
                    <a:pt x="45" y="20"/>
                  </a:moveTo>
                  <a:cubicBezTo>
                    <a:pt x="33" y="26"/>
                    <a:pt x="23" y="32"/>
                    <a:pt x="11" y="39"/>
                  </a:cubicBezTo>
                  <a:cubicBezTo>
                    <a:pt x="7" y="32"/>
                    <a:pt x="4" y="26"/>
                    <a:pt x="0" y="19"/>
                  </a:cubicBezTo>
                  <a:cubicBezTo>
                    <a:pt x="11" y="13"/>
                    <a:pt x="22" y="6"/>
                    <a:pt x="33" y="0"/>
                  </a:cubicBezTo>
                  <a:cubicBezTo>
                    <a:pt x="37" y="7"/>
                    <a:pt x="41" y="13"/>
                    <a:pt x="45" y="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0FD5863-BB3D-462A-9526-E11DB7F53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474" y="2892846"/>
              <a:ext cx="212979" cy="245745"/>
            </a:xfrm>
            <a:custGeom>
              <a:avLst/>
              <a:gdLst>
                <a:gd name="T0" fmla="*/ 20 w 39"/>
                <a:gd name="T1" fmla="*/ 45 h 45"/>
                <a:gd name="T2" fmla="*/ 0 w 39"/>
                <a:gd name="T3" fmla="*/ 34 h 45"/>
                <a:gd name="T4" fmla="*/ 19 w 39"/>
                <a:gd name="T5" fmla="*/ 0 h 45"/>
                <a:gd name="T6" fmla="*/ 39 w 39"/>
                <a:gd name="T7" fmla="*/ 12 h 45"/>
                <a:gd name="T8" fmla="*/ 20 w 3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5">
                  <a:moveTo>
                    <a:pt x="20" y="45"/>
                  </a:moveTo>
                  <a:cubicBezTo>
                    <a:pt x="13" y="41"/>
                    <a:pt x="6" y="37"/>
                    <a:pt x="0" y="34"/>
                  </a:cubicBezTo>
                  <a:cubicBezTo>
                    <a:pt x="6" y="22"/>
                    <a:pt x="13" y="12"/>
                    <a:pt x="19" y="0"/>
                  </a:cubicBezTo>
                  <a:cubicBezTo>
                    <a:pt x="26" y="4"/>
                    <a:pt x="32" y="8"/>
                    <a:pt x="39" y="12"/>
                  </a:cubicBezTo>
                  <a:cubicBezTo>
                    <a:pt x="33" y="23"/>
                    <a:pt x="26" y="34"/>
                    <a:pt x="20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226B92E-876A-4BF2-A3C0-B901B3C7F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603" y="3952281"/>
              <a:ext cx="240284" cy="207518"/>
            </a:xfrm>
            <a:custGeom>
              <a:avLst/>
              <a:gdLst>
                <a:gd name="T0" fmla="*/ 33 w 44"/>
                <a:gd name="T1" fmla="*/ 38 h 38"/>
                <a:gd name="T2" fmla="*/ 3 w 44"/>
                <a:gd name="T3" fmla="*/ 21 h 38"/>
                <a:gd name="T4" fmla="*/ 1 w 44"/>
                <a:gd name="T5" fmla="*/ 16 h 38"/>
                <a:gd name="T6" fmla="*/ 10 w 44"/>
                <a:gd name="T7" fmla="*/ 1 h 38"/>
                <a:gd name="T8" fmla="*/ 13 w 44"/>
                <a:gd name="T9" fmla="*/ 1 h 38"/>
                <a:gd name="T10" fmla="*/ 44 w 44"/>
                <a:gd name="T11" fmla="*/ 18 h 38"/>
                <a:gd name="T12" fmla="*/ 33 w 44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33" y="38"/>
                  </a:moveTo>
                  <a:cubicBezTo>
                    <a:pt x="22" y="32"/>
                    <a:pt x="13" y="26"/>
                    <a:pt x="3" y="21"/>
                  </a:cubicBezTo>
                  <a:cubicBezTo>
                    <a:pt x="0" y="20"/>
                    <a:pt x="0" y="18"/>
                    <a:pt x="1" y="16"/>
                  </a:cubicBezTo>
                  <a:cubicBezTo>
                    <a:pt x="4" y="11"/>
                    <a:pt x="7" y="6"/>
                    <a:pt x="10" y="1"/>
                  </a:cubicBezTo>
                  <a:cubicBezTo>
                    <a:pt x="10" y="1"/>
                    <a:pt x="13" y="0"/>
                    <a:pt x="13" y="1"/>
                  </a:cubicBezTo>
                  <a:cubicBezTo>
                    <a:pt x="24" y="6"/>
                    <a:pt x="34" y="12"/>
                    <a:pt x="44" y="18"/>
                  </a:cubicBezTo>
                  <a:cubicBezTo>
                    <a:pt x="40" y="25"/>
                    <a:pt x="37" y="31"/>
                    <a:pt x="33" y="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400540C-968A-43F8-A12F-FB28E89DC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474" y="4203488"/>
              <a:ext cx="207518" cy="240284"/>
            </a:xfrm>
            <a:custGeom>
              <a:avLst/>
              <a:gdLst>
                <a:gd name="T0" fmla="*/ 20 w 38"/>
                <a:gd name="T1" fmla="*/ 0 h 44"/>
                <a:gd name="T2" fmla="*/ 38 w 38"/>
                <a:gd name="T3" fmla="*/ 30 h 44"/>
                <a:gd name="T4" fmla="*/ 37 w 38"/>
                <a:gd name="T5" fmla="*/ 35 h 44"/>
                <a:gd name="T6" fmla="*/ 19 w 38"/>
                <a:gd name="T7" fmla="*/ 44 h 44"/>
                <a:gd name="T8" fmla="*/ 0 w 38"/>
                <a:gd name="T9" fmla="*/ 11 h 44"/>
                <a:gd name="T10" fmla="*/ 20 w 38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4">
                  <a:moveTo>
                    <a:pt x="20" y="0"/>
                  </a:moveTo>
                  <a:cubicBezTo>
                    <a:pt x="26" y="10"/>
                    <a:pt x="32" y="20"/>
                    <a:pt x="38" y="30"/>
                  </a:cubicBezTo>
                  <a:cubicBezTo>
                    <a:pt x="38" y="31"/>
                    <a:pt x="38" y="34"/>
                    <a:pt x="37" y="35"/>
                  </a:cubicBezTo>
                  <a:cubicBezTo>
                    <a:pt x="31" y="38"/>
                    <a:pt x="26" y="41"/>
                    <a:pt x="19" y="44"/>
                  </a:cubicBezTo>
                  <a:cubicBezTo>
                    <a:pt x="13" y="33"/>
                    <a:pt x="7" y="23"/>
                    <a:pt x="0" y="11"/>
                  </a:cubicBezTo>
                  <a:cubicBezTo>
                    <a:pt x="7" y="8"/>
                    <a:pt x="13" y="4"/>
                    <a:pt x="2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51FFD31-4DE2-46D5-817C-D5D892A41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394" y="4208949"/>
              <a:ext cx="215711" cy="240284"/>
            </a:xfrm>
            <a:custGeom>
              <a:avLst/>
              <a:gdLst>
                <a:gd name="T0" fmla="*/ 0 w 39"/>
                <a:gd name="T1" fmla="*/ 32 h 44"/>
                <a:gd name="T2" fmla="*/ 16 w 39"/>
                <a:gd name="T3" fmla="*/ 5 h 44"/>
                <a:gd name="T4" fmla="*/ 26 w 39"/>
                <a:gd name="T5" fmla="*/ 3 h 44"/>
                <a:gd name="T6" fmla="*/ 39 w 39"/>
                <a:gd name="T7" fmla="*/ 11 h 44"/>
                <a:gd name="T8" fmla="*/ 22 w 39"/>
                <a:gd name="T9" fmla="*/ 41 h 44"/>
                <a:gd name="T10" fmla="*/ 17 w 39"/>
                <a:gd name="T11" fmla="*/ 42 h 44"/>
                <a:gd name="T12" fmla="*/ 0 w 39"/>
                <a:gd name="T13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0" y="32"/>
                  </a:moveTo>
                  <a:cubicBezTo>
                    <a:pt x="6" y="23"/>
                    <a:pt x="11" y="14"/>
                    <a:pt x="16" y="5"/>
                  </a:cubicBezTo>
                  <a:cubicBezTo>
                    <a:pt x="19" y="0"/>
                    <a:pt x="20" y="0"/>
                    <a:pt x="26" y="3"/>
                  </a:cubicBezTo>
                  <a:cubicBezTo>
                    <a:pt x="30" y="5"/>
                    <a:pt x="35" y="8"/>
                    <a:pt x="39" y="11"/>
                  </a:cubicBezTo>
                  <a:cubicBezTo>
                    <a:pt x="33" y="21"/>
                    <a:pt x="28" y="31"/>
                    <a:pt x="22" y="41"/>
                  </a:cubicBezTo>
                  <a:cubicBezTo>
                    <a:pt x="21" y="43"/>
                    <a:pt x="19" y="44"/>
                    <a:pt x="17" y="42"/>
                  </a:cubicBezTo>
                  <a:cubicBezTo>
                    <a:pt x="11" y="38"/>
                    <a:pt x="6" y="35"/>
                    <a:pt x="0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5EB481-F817-4763-993A-F73265C1C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855" y="2898307"/>
              <a:ext cx="215711" cy="240284"/>
            </a:xfrm>
            <a:custGeom>
              <a:avLst/>
              <a:gdLst>
                <a:gd name="T0" fmla="*/ 39 w 39"/>
                <a:gd name="T1" fmla="*/ 33 h 44"/>
                <a:gd name="T2" fmla="*/ 19 w 39"/>
                <a:gd name="T3" fmla="*/ 44 h 44"/>
                <a:gd name="T4" fmla="*/ 4 w 39"/>
                <a:gd name="T5" fmla="*/ 19 h 44"/>
                <a:gd name="T6" fmla="*/ 8 w 39"/>
                <a:gd name="T7" fmla="*/ 6 h 44"/>
                <a:gd name="T8" fmla="*/ 14 w 39"/>
                <a:gd name="T9" fmla="*/ 3 h 44"/>
                <a:gd name="T10" fmla="*/ 20 w 39"/>
                <a:gd name="T11" fmla="*/ 0 h 44"/>
                <a:gd name="T12" fmla="*/ 39 w 39"/>
                <a:gd name="T1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4">
                  <a:moveTo>
                    <a:pt x="39" y="33"/>
                  </a:moveTo>
                  <a:cubicBezTo>
                    <a:pt x="32" y="37"/>
                    <a:pt x="26" y="40"/>
                    <a:pt x="19" y="44"/>
                  </a:cubicBezTo>
                  <a:cubicBezTo>
                    <a:pt x="14" y="35"/>
                    <a:pt x="9" y="27"/>
                    <a:pt x="4" y="19"/>
                  </a:cubicBezTo>
                  <a:cubicBezTo>
                    <a:pt x="0" y="11"/>
                    <a:pt x="0" y="11"/>
                    <a:pt x="8" y="6"/>
                  </a:cubicBezTo>
                  <a:cubicBezTo>
                    <a:pt x="10" y="5"/>
                    <a:pt x="12" y="4"/>
                    <a:pt x="14" y="3"/>
                  </a:cubicBezTo>
                  <a:cubicBezTo>
                    <a:pt x="16" y="2"/>
                    <a:pt x="18" y="1"/>
                    <a:pt x="20" y="0"/>
                  </a:cubicBezTo>
                  <a:cubicBezTo>
                    <a:pt x="26" y="11"/>
                    <a:pt x="32" y="21"/>
                    <a:pt x="39" y="3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CFA8155-B8A6-43E5-8B78-387D51B5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422" y="3946820"/>
              <a:ext cx="234823" cy="207518"/>
            </a:xfrm>
            <a:custGeom>
              <a:avLst/>
              <a:gdLst>
                <a:gd name="T0" fmla="*/ 0 w 43"/>
                <a:gd name="T1" fmla="*/ 19 h 38"/>
                <a:gd name="T2" fmla="*/ 32 w 43"/>
                <a:gd name="T3" fmla="*/ 0 h 38"/>
                <a:gd name="T4" fmla="*/ 43 w 43"/>
                <a:gd name="T5" fmla="*/ 17 h 38"/>
                <a:gd name="T6" fmla="*/ 41 w 43"/>
                <a:gd name="T7" fmla="*/ 21 h 38"/>
                <a:gd name="T8" fmla="*/ 14 w 43"/>
                <a:gd name="T9" fmla="*/ 37 h 38"/>
                <a:gd name="T10" fmla="*/ 9 w 43"/>
                <a:gd name="T11" fmla="*/ 36 h 38"/>
                <a:gd name="T12" fmla="*/ 0 w 43"/>
                <a:gd name="T1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8">
                  <a:moveTo>
                    <a:pt x="0" y="19"/>
                  </a:moveTo>
                  <a:cubicBezTo>
                    <a:pt x="11" y="12"/>
                    <a:pt x="21" y="6"/>
                    <a:pt x="32" y="0"/>
                  </a:cubicBezTo>
                  <a:cubicBezTo>
                    <a:pt x="36" y="6"/>
                    <a:pt x="40" y="11"/>
                    <a:pt x="43" y="17"/>
                  </a:cubicBezTo>
                  <a:cubicBezTo>
                    <a:pt x="43" y="18"/>
                    <a:pt x="42" y="20"/>
                    <a:pt x="41" y="21"/>
                  </a:cubicBezTo>
                  <a:cubicBezTo>
                    <a:pt x="32" y="26"/>
                    <a:pt x="23" y="31"/>
                    <a:pt x="14" y="37"/>
                  </a:cubicBezTo>
                  <a:cubicBezTo>
                    <a:pt x="12" y="38"/>
                    <a:pt x="10" y="38"/>
                    <a:pt x="9" y="36"/>
                  </a:cubicBezTo>
                  <a:cubicBezTo>
                    <a:pt x="6" y="30"/>
                    <a:pt x="3" y="25"/>
                    <a:pt x="0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B0D3B2A-0E30-4734-869E-949D875D7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422" y="3187740"/>
              <a:ext cx="240284" cy="215711"/>
            </a:xfrm>
            <a:custGeom>
              <a:avLst/>
              <a:gdLst>
                <a:gd name="T0" fmla="*/ 44 w 44"/>
                <a:gd name="T1" fmla="*/ 20 h 39"/>
                <a:gd name="T2" fmla="*/ 32 w 44"/>
                <a:gd name="T3" fmla="*/ 39 h 39"/>
                <a:gd name="T4" fmla="*/ 1 w 44"/>
                <a:gd name="T5" fmla="*/ 21 h 39"/>
                <a:gd name="T6" fmla="*/ 1 w 44"/>
                <a:gd name="T7" fmla="*/ 18 h 39"/>
                <a:gd name="T8" fmla="*/ 11 w 44"/>
                <a:gd name="T9" fmla="*/ 0 h 39"/>
                <a:gd name="T10" fmla="*/ 44 w 44"/>
                <a:gd name="T11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9">
                  <a:moveTo>
                    <a:pt x="44" y="20"/>
                  </a:moveTo>
                  <a:cubicBezTo>
                    <a:pt x="40" y="26"/>
                    <a:pt x="36" y="33"/>
                    <a:pt x="32" y="39"/>
                  </a:cubicBezTo>
                  <a:cubicBezTo>
                    <a:pt x="22" y="33"/>
                    <a:pt x="11" y="27"/>
                    <a:pt x="1" y="21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4" y="12"/>
                    <a:pt x="7" y="7"/>
                    <a:pt x="11" y="0"/>
                  </a:cubicBezTo>
                  <a:cubicBezTo>
                    <a:pt x="22" y="7"/>
                    <a:pt x="33" y="13"/>
                    <a:pt x="44" y="2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1277BA3-6EE9-4E9A-916E-0017279D06D0}"/>
                </a:ext>
              </a:extLst>
            </p:cNvPr>
            <p:cNvSpPr/>
            <p:nvPr/>
          </p:nvSpPr>
          <p:spPr>
            <a:xfrm>
              <a:off x="2188216" y="3491705"/>
              <a:ext cx="361875" cy="3618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9C0719-A6FB-418A-A211-B455DFD08888}"/>
              </a:ext>
            </a:extLst>
          </p:cNvPr>
          <p:cNvSpPr txBox="1"/>
          <p:nvPr/>
        </p:nvSpPr>
        <p:spPr>
          <a:xfrm>
            <a:off x="457200" y="6349245"/>
            <a:ext cx="1136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www.yourwebsite.com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976678D-C08E-4526-94C9-88A433E1194A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BB3AF4-40B3-44CF-8DC7-D6AF50D4FB2B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6" name="Google Shape;324;p50">
            <a:extLst>
              <a:ext uri="{FF2B5EF4-FFF2-40B4-BE49-F238E27FC236}">
                <a16:creationId xmlns:a16="http://schemas.microsoft.com/office/drawing/2014/main" id="{6B67F568-72F7-4CE3-892D-9D0CF94A1D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146" y="2001785"/>
            <a:ext cx="1660900" cy="166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325;p50">
            <a:extLst>
              <a:ext uri="{FF2B5EF4-FFF2-40B4-BE49-F238E27FC236}">
                <a16:creationId xmlns:a16="http://schemas.microsoft.com/office/drawing/2014/main" id="{2EA74463-BC50-4F63-A4BD-A8A39A1941D1}"/>
              </a:ext>
            </a:extLst>
          </p:cNvPr>
          <p:cNvGrpSpPr/>
          <p:nvPr/>
        </p:nvGrpSpPr>
        <p:grpSpPr>
          <a:xfrm>
            <a:off x="465672" y="1952436"/>
            <a:ext cx="1753175" cy="1983463"/>
            <a:chOff x="5901975" y="560525"/>
            <a:chExt cx="1753175" cy="1983463"/>
          </a:xfrm>
        </p:grpSpPr>
        <p:pic>
          <p:nvPicPr>
            <p:cNvPr id="58" name="Google Shape;326;p50">
              <a:extLst>
                <a:ext uri="{FF2B5EF4-FFF2-40B4-BE49-F238E27FC236}">
                  <a16:creationId xmlns:a16="http://schemas.microsoft.com/office/drawing/2014/main" id="{C17F8A6F-3617-4106-A52B-1F6A2C5C7B2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01975" y="560525"/>
              <a:ext cx="1753175" cy="175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327;p50">
              <a:extLst>
                <a:ext uri="{FF2B5EF4-FFF2-40B4-BE49-F238E27FC236}">
                  <a16:creationId xmlns:a16="http://schemas.microsoft.com/office/drawing/2014/main" id="{487844C1-1348-4178-BA50-007F902A7574}"/>
                </a:ext>
              </a:extLst>
            </p:cNvPr>
            <p:cNvSpPr txBox="1"/>
            <p:nvPr/>
          </p:nvSpPr>
          <p:spPr>
            <a:xfrm>
              <a:off x="6034200" y="2294688"/>
              <a:ext cx="138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10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Sigmoid function</a:t>
              </a:r>
              <a:endParaRPr sz="10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29;p50">
            <a:extLst>
              <a:ext uri="{FF2B5EF4-FFF2-40B4-BE49-F238E27FC236}">
                <a16:creationId xmlns:a16="http://schemas.microsoft.com/office/drawing/2014/main" id="{1AC3C2C1-0497-43ED-8DC3-62AADF950FAF}"/>
              </a:ext>
            </a:extLst>
          </p:cNvPr>
          <p:cNvGrpSpPr/>
          <p:nvPr/>
        </p:nvGrpSpPr>
        <p:grpSpPr>
          <a:xfrm>
            <a:off x="524346" y="4230244"/>
            <a:ext cx="1635825" cy="1888713"/>
            <a:chOff x="7491900" y="2162000"/>
            <a:chExt cx="1635825" cy="1888713"/>
          </a:xfrm>
        </p:grpSpPr>
        <p:pic>
          <p:nvPicPr>
            <p:cNvPr id="61" name="Google Shape;330;p50">
              <a:extLst>
                <a:ext uri="{FF2B5EF4-FFF2-40B4-BE49-F238E27FC236}">
                  <a16:creationId xmlns:a16="http://schemas.microsoft.com/office/drawing/2014/main" id="{DFAE0385-02C9-4C55-B389-5875B0DBDAA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91900" y="2162000"/>
              <a:ext cx="1635825" cy="163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331;p50">
              <a:extLst>
                <a:ext uri="{FF2B5EF4-FFF2-40B4-BE49-F238E27FC236}">
                  <a16:creationId xmlns:a16="http://schemas.microsoft.com/office/drawing/2014/main" id="{AE10C410-2122-4DD1-A77E-7EDF1EE27452}"/>
                </a:ext>
              </a:extLst>
            </p:cNvPr>
            <p:cNvSpPr txBox="1"/>
            <p:nvPr/>
          </p:nvSpPr>
          <p:spPr>
            <a:xfrm>
              <a:off x="7560388" y="3801413"/>
              <a:ext cx="13815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" sz="10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tanh function</a:t>
              </a:r>
              <a:endParaRPr sz="10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328;p50">
            <a:extLst>
              <a:ext uri="{FF2B5EF4-FFF2-40B4-BE49-F238E27FC236}">
                <a16:creationId xmlns:a16="http://schemas.microsoft.com/office/drawing/2014/main" id="{11309C43-48C9-438A-A2FC-4D67E1B44C50}"/>
              </a:ext>
            </a:extLst>
          </p:cNvPr>
          <p:cNvSpPr txBox="1"/>
          <p:nvPr/>
        </p:nvSpPr>
        <p:spPr>
          <a:xfrm>
            <a:off x="2689586" y="3653340"/>
            <a:ext cx="1376782" cy="28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ReLu function</a:t>
            </a:r>
            <a:endParaRPr sz="1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BD530A8-0DC7-4B5B-A0CA-41F8343CAA40}"/>
              </a:ext>
            </a:extLst>
          </p:cNvPr>
          <p:cNvSpPr txBox="1">
            <a:spLocks/>
          </p:cNvSpPr>
          <p:nvPr/>
        </p:nvSpPr>
        <p:spPr>
          <a:xfrm>
            <a:off x="2351745" y="3940986"/>
            <a:ext cx="7728736" cy="712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200000"/>
              <a:buNone/>
            </a:pPr>
            <a:r>
              <a:rPr lang="en-US" sz="2400" dirty="0">
                <a:latin typeface="Gotham Book (Body)"/>
              </a:rPr>
              <a:t>Commonly used activation functions:</a:t>
            </a:r>
          </a:p>
          <a:p>
            <a:pPr marL="457200" lvl="1" indent="0">
              <a:lnSpc>
                <a:spcPct val="100000"/>
              </a:lnSpc>
              <a:buClr>
                <a:schemeClr val="bg1">
                  <a:lumMod val="65000"/>
                </a:schemeClr>
              </a:buClr>
              <a:buSzPct val="150000"/>
              <a:buNone/>
            </a:pPr>
            <a:r>
              <a:rPr lang="id-ID" sz="2000" dirty="0">
                <a:latin typeface="Gotham Book (Body)"/>
              </a:rPr>
              <a:t>- </a:t>
            </a:r>
            <a:r>
              <a:rPr lang="en-US" sz="2000" dirty="0">
                <a:latin typeface="Gotham Book (Body)"/>
              </a:rPr>
              <a:t>Sigmoid function : </a:t>
            </a:r>
          </a:p>
          <a:p>
            <a:pPr marL="457200" lvl="1" indent="0">
              <a:lnSpc>
                <a:spcPct val="100000"/>
              </a:lnSpc>
              <a:buClr>
                <a:schemeClr val="bg1">
                  <a:lumMod val="65000"/>
                </a:schemeClr>
              </a:buClr>
              <a:buSzPct val="150000"/>
              <a:buNone/>
            </a:pPr>
            <a:r>
              <a:rPr lang="id-ID" sz="2000" dirty="0">
                <a:latin typeface="Gotham Book (Body)"/>
              </a:rPr>
              <a:t>- </a:t>
            </a:r>
            <a:r>
              <a:rPr lang="en-US" sz="2000" dirty="0">
                <a:latin typeface="Gotham Book (Body)"/>
              </a:rPr>
              <a:t>Tanh function : </a:t>
            </a:r>
          </a:p>
          <a:p>
            <a:pPr marL="457200" lvl="1" indent="0">
              <a:lnSpc>
                <a:spcPct val="100000"/>
              </a:lnSpc>
              <a:buClr>
                <a:schemeClr val="bg1">
                  <a:lumMod val="65000"/>
                </a:schemeClr>
              </a:buClr>
              <a:buSzPct val="150000"/>
              <a:buNone/>
            </a:pPr>
            <a:r>
              <a:rPr lang="id-ID" sz="2000" dirty="0">
                <a:latin typeface="Gotham Book (Body)"/>
              </a:rPr>
              <a:t>- </a:t>
            </a:r>
            <a:r>
              <a:rPr lang="en-US" sz="2000" dirty="0" err="1">
                <a:latin typeface="Gotham Book (Body)"/>
              </a:rPr>
              <a:t>ReLU</a:t>
            </a:r>
            <a:r>
              <a:rPr lang="en-US" sz="2000" dirty="0">
                <a:latin typeface="Gotham Book (Body)"/>
              </a:rPr>
              <a:t> (Rectified Linear Unit) : A(x) = max(0,x)</a:t>
            </a:r>
          </a:p>
          <a:p>
            <a:pPr marL="457200" lvl="1" indent="0">
              <a:lnSpc>
                <a:spcPct val="100000"/>
              </a:lnSpc>
              <a:buClr>
                <a:schemeClr val="bg1">
                  <a:lumMod val="65000"/>
                </a:schemeClr>
              </a:buClr>
              <a:buSzPct val="150000"/>
              <a:buNone/>
            </a:pPr>
            <a:r>
              <a:rPr lang="id-ID" sz="2000" dirty="0">
                <a:latin typeface="Gotham Book (Body)"/>
              </a:rPr>
              <a:t>- </a:t>
            </a:r>
            <a:r>
              <a:rPr lang="en-US" sz="2000" dirty="0" err="1">
                <a:latin typeface="Gotham Book (Body)"/>
              </a:rPr>
              <a:t>Softmax</a:t>
            </a:r>
            <a:r>
              <a:rPr lang="en-US" sz="2000" dirty="0">
                <a:latin typeface="Gotham Book (Body)"/>
              </a:rPr>
              <a:t> function : converts an array of values into an array of probabilities (0 - 1)  </a:t>
            </a:r>
            <a:endParaRPr lang="en-US" sz="2400" dirty="0">
              <a:latin typeface="Gotham Book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Gotham Book (Body)"/>
            </a:endParaRPr>
          </a:p>
        </p:txBody>
      </p:sp>
      <p:sp>
        <p:nvSpPr>
          <p:cNvPr id="65" name="Google Shape;333;p50">
            <a:extLst>
              <a:ext uri="{FF2B5EF4-FFF2-40B4-BE49-F238E27FC236}">
                <a16:creationId xmlns:a16="http://schemas.microsoft.com/office/drawing/2014/main" id="{1342BEF4-336C-4DE9-9E91-CF30892D8641}"/>
              </a:ext>
            </a:extLst>
          </p:cNvPr>
          <p:cNvSpPr txBox="1"/>
          <p:nvPr/>
        </p:nvSpPr>
        <p:spPr>
          <a:xfrm>
            <a:off x="4973394" y="2655782"/>
            <a:ext cx="2595300" cy="4851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y = f(∑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kern="0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/>
                <a:ea typeface="Courier New"/>
                <a:cs typeface="Courier New"/>
                <a:sym typeface="Courier New"/>
              </a:rPr>
              <a:t> + b)</a:t>
            </a:r>
            <a:endParaRPr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/>
              <a:ea typeface="Courier New"/>
              <a:cs typeface="Courier New"/>
              <a:sym typeface="Courier New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kern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7458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val 118">
            <a:extLst>
              <a:ext uri="{FF2B5EF4-FFF2-40B4-BE49-F238E27FC236}">
                <a16:creationId xmlns:a16="http://schemas.microsoft.com/office/drawing/2014/main" id="{EBCC8AB1-9079-4BB9-966A-ECAC0BBDAFEE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E9997D-C3AF-4663-8E04-687F70F0892F}"/>
              </a:ext>
            </a:extLst>
          </p:cNvPr>
          <p:cNvSpPr txBox="1"/>
          <p:nvPr/>
        </p:nvSpPr>
        <p:spPr>
          <a:xfrm>
            <a:off x="567816" y="332035"/>
            <a:ext cx="10764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Learning Rule</a:t>
            </a:r>
            <a:b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sz="2800" b="1" dirty="0">
                <a:solidFill>
                  <a:srgbClr val="C00000"/>
                </a:solidFill>
                <a:latin typeface="Montserrat" panose="02000505000000020004" pitchFamily="2" charset="0"/>
                <a:ea typeface="Noto Sans" panose="020B0502040504020204" pitchFamily="34"/>
                <a:cs typeface="Noto Sans" panose="020B0502040504020204" pitchFamily="34"/>
              </a:rPr>
              <a:t>2 Steps of Learning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05A85-AAA8-4166-B1FE-9D8C613D80D7}"/>
              </a:ext>
            </a:extLst>
          </p:cNvPr>
          <p:cNvGrpSpPr/>
          <p:nvPr/>
        </p:nvGrpSpPr>
        <p:grpSpPr>
          <a:xfrm>
            <a:off x="7881397" y="2627858"/>
            <a:ext cx="3997499" cy="4032279"/>
            <a:chOff x="3754965" y="1209405"/>
            <a:chExt cx="4584703" cy="4624592"/>
          </a:xfrm>
        </p:grpSpPr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5DA4FE15-68D8-4B4E-A883-502E2F97B600}"/>
                </a:ext>
              </a:extLst>
            </p:cNvPr>
            <p:cNvSpPr/>
            <p:nvPr/>
          </p:nvSpPr>
          <p:spPr>
            <a:xfrm rot="2700000">
              <a:off x="3754967" y="1209405"/>
              <a:ext cx="4584701" cy="4584701"/>
            </a:xfrm>
            <a:prstGeom prst="blockArc">
              <a:avLst>
                <a:gd name="adj1" fmla="val 7296670"/>
                <a:gd name="adj2" fmla="val 13136651"/>
                <a:gd name="adj3" fmla="val 669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A7AA6DC9-794F-4095-B483-6A2C0BCABD17}"/>
                </a:ext>
              </a:extLst>
            </p:cNvPr>
            <p:cNvSpPr/>
            <p:nvPr/>
          </p:nvSpPr>
          <p:spPr>
            <a:xfrm rot="6631299">
              <a:off x="3754966" y="1209406"/>
              <a:ext cx="4584701" cy="4584701"/>
            </a:xfrm>
            <a:prstGeom prst="blockArc">
              <a:avLst>
                <a:gd name="adj1" fmla="val 9564596"/>
                <a:gd name="adj2" fmla="val 13136651"/>
                <a:gd name="adj3" fmla="val 669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2546F07D-BC35-45C6-BB5E-16E036126BBF}"/>
                </a:ext>
              </a:extLst>
            </p:cNvPr>
            <p:cNvSpPr/>
            <p:nvPr/>
          </p:nvSpPr>
          <p:spPr>
            <a:xfrm rot="10457348">
              <a:off x="3754967" y="1238833"/>
              <a:ext cx="4584701" cy="4584701"/>
            </a:xfrm>
            <a:prstGeom prst="blockArc">
              <a:avLst>
                <a:gd name="adj1" fmla="val 9564596"/>
                <a:gd name="adj2" fmla="val 13136651"/>
                <a:gd name="adj3" fmla="val 669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Block Arc 45">
              <a:extLst>
                <a:ext uri="{FF2B5EF4-FFF2-40B4-BE49-F238E27FC236}">
                  <a16:creationId xmlns:a16="http://schemas.microsoft.com/office/drawing/2014/main" id="{FBECBCA9-D237-4EB0-8264-36981FA97799}"/>
                </a:ext>
              </a:extLst>
            </p:cNvPr>
            <p:cNvSpPr/>
            <p:nvPr/>
          </p:nvSpPr>
          <p:spPr>
            <a:xfrm rot="14325463">
              <a:off x="3754967" y="1238832"/>
              <a:ext cx="4584701" cy="4584701"/>
            </a:xfrm>
            <a:prstGeom prst="blockArc">
              <a:avLst>
                <a:gd name="adj1" fmla="val 11259024"/>
                <a:gd name="adj2" fmla="val 13136651"/>
                <a:gd name="adj3" fmla="val 669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E6F023B6-AC0C-42F2-9628-81DD1BF3D3B0}"/>
                </a:ext>
              </a:extLst>
            </p:cNvPr>
            <p:cNvSpPr/>
            <p:nvPr/>
          </p:nvSpPr>
          <p:spPr>
            <a:xfrm rot="18194098">
              <a:off x="3754968" y="1249296"/>
              <a:ext cx="4584700" cy="4584701"/>
            </a:xfrm>
            <a:prstGeom prst="blockArc">
              <a:avLst>
                <a:gd name="adj1" fmla="val 9564596"/>
                <a:gd name="adj2" fmla="val 13136651"/>
                <a:gd name="adj3" fmla="val 669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Block Arc 47">
              <a:extLst>
                <a:ext uri="{FF2B5EF4-FFF2-40B4-BE49-F238E27FC236}">
                  <a16:creationId xmlns:a16="http://schemas.microsoft.com/office/drawing/2014/main" id="{CCC7D8E6-8899-4D0A-9DC6-6DBC02215A4C}"/>
                </a:ext>
              </a:extLst>
            </p:cNvPr>
            <p:cNvSpPr/>
            <p:nvPr/>
          </p:nvSpPr>
          <p:spPr>
            <a:xfrm rot="12146291">
              <a:off x="3754965" y="1246052"/>
              <a:ext cx="4584701" cy="4584700"/>
            </a:xfrm>
            <a:prstGeom prst="blockArc">
              <a:avLst>
                <a:gd name="adj1" fmla="val 11719338"/>
                <a:gd name="adj2" fmla="val 13136651"/>
                <a:gd name="adj3" fmla="val 669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290E781-20E1-40C6-B340-BD57FB2AF318}"/>
                </a:ext>
              </a:extLst>
            </p:cNvPr>
            <p:cNvGrpSpPr/>
            <p:nvPr/>
          </p:nvGrpSpPr>
          <p:grpSpPr>
            <a:xfrm>
              <a:off x="4722102" y="2194956"/>
              <a:ext cx="2536430" cy="2535819"/>
              <a:chOff x="2700338" y="8651875"/>
              <a:chExt cx="6545262" cy="6543675"/>
            </a:xfrm>
            <a:solidFill>
              <a:schemeClr val="tx1"/>
            </a:solidFill>
          </p:grpSpPr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3412D16C-635F-44B1-8DC7-F596C48960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0338" y="10820400"/>
                <a:ext cx="4376737" cy="4375150"/>
              </a:xfrm>
              <a:custGeom>
                <a:avLst/>
                <a:gdLst>
                  <a:gd name="T0" fmla="*/ 477 w 1376"/>
                  <a:gd name="T1" fmla="*/ 1360 h 1376"/>
                  <a:gd name="T2" fmla="*/ 312 w 1376"/>
                  <a:gd name="T3" fmla="*/ 1212 h 1376"/>
                  <a:gd name="T4" fmla="*/ 237 w 1376"/>
                  <a:gd name="T5" fmla="*/ 1044 h 1376"/>
                  <a:gd name="T6" fmla="*/ 64 w 1376"/>
                  <a:gd name="T7" fmla="*/ 1013 h 1376"/>
                  <a:gd name="T8" fmla="*/ 51 w 1376"/>
                  <a:gd name="T9" fmla="*/ 793 h 1376"/>
                  <a:gd name="T10" fmla="*/ 117 w 1376"/>
                  <a:gd name="T11" fmla="*/ 621 h 1376"/>
                  <a:gd name="T12" fmla="*/ 16 w 1376"/>
                  <a:gd name="T13" fmla="*/ 476 h 1376"/>
                  <a:gd name="T14" fmla="*/ 164 w 1376"/>
                  <a:gd name="T15" fmla="*/ 312 h 1376"/>
                  <a:gd name="T16" fmla="*/ 332 w 1376"/>
                  <a:gd name="T17" fmla="*/ 237 h 1376"/>
                  <a:gd name="T18" fmla="*/ 363 w 1376"/>
                  <a:gd name="T19" fmla="*/ 63 h 1376"/>
                  <a:gd name="T20" fmla="*/ 583 w 1376"/>
                  <a:gd name="T21" fmla="*/ 51 h 1376"/>
                  <a:gd name="T22" fmla="*/ 755 w 1376"/>
                  <a:gd name="T23" fmla="*/ 116 h 1376"/>
                  <a:gd name="T24" fmla="*/ 900 w 1376"/>
                  <a:gd name="T25" fmla="*/ 16 h 1376"/>
                  <a:gd name="T26" fmla="*/ 1064 w 1376"/>
                  <a:gd name="T27" fmla="*/ 163 h 1376"/>
                  <a:gd name="T28" fmla="*/ 1139 w 1376"/>
                  <a:gd name="T29" fmla="*/ 331 h 1376"/>
                  <a:gd name="T30" fmla="*/ 1313 w 1376"/>
                  <a:gd name="T31" fmla="*/ 362 h 1376"/>
                  <a:gd name="T32" fmla="*/ 1360 w 1376"/>
                  <a:gd name="T33" fmla="*/ 476 h 1376"/>
                  <a:gd name="T34" fmla="*/ 1260 w 1376"/>
                  <a:gd name="T35" fmla="*/ 621 h 1376"/>
                  <a:gd name="T36" fmla="*/ 1325 w 1376"/>
                  <a:gd name="T37" fmla="*/ 793 h 1376"/>
                  <a:gd name="T38" fmla="*/ 1313 w 1376"/>
                  <a:gd name="T39" fmla="*/ 1013 h 1376"/>
                  <a:gd name="T40" fmla="*/ 1139 w 1376"/>
                  <a:gd name="T41" fmla="*/ 1044 h 1376"/>
                  <a:gd name="T42" fmla="*/ 1064 w 1376"/>
                  <a:gd name="T43" fmla="*/ 1212 h 1376"/>
                  <a:gd name="T44" fmla="*/ 900 w 1376"/>
                  <a:gd name="T45" fmla="*/ 1360 h 1376"/>
                  <a:gd name="T46" fmla="*/ 755 w 1376"/>
                  <a:gd name="T47" fmla="*/ 1259 h 1376"/>
                  <a:gd name="T48" fmla="*/ 583 w 1376"/>
                  <a:gd name="T49" fmla="*/ 1325 h 1376"/>
                  <a:gd name="T50" fmla="*/ 403 w 1376"/>
                  <a:gd name="T51" fmla="*/ 1230 h 1376"/>
                  <a:gd name="T52" fmla="*/ 544 w 1376"/>
                  <a:gd name="T53" fmla="*/ 1210 h 1376"/>
                  <a:gd name="T54" fmla="*/ 748 w 1376"/>
                  <a:gd name="T55" fmla="*/ 1167 h 1376"/>
                  <a:gd name="T56" fmla="*/ 870 w 1376"/>
                  <a:gd name="T57" fmla="*/ 1273 h 1376"/>
                  <a:gd name="T58" fmla="*/ 956 w 1376"/>
                  <a:gd name="T59" fmla="*/ 1159 h 1376"/>
                  <a:gd name="T60" fmla="*/ 1070 w 1376"/>
                  <a:gd name="T61" fmla="*/ 985 h 1376"/>
                  <a:gd name="T62" fmla="*/ 1230 w 1376"/>
                  <a:gd name="T63" fmla="*/ 973 h 1376"/>
                  <a:gd name="T64" fmla="*/ 1211 w 1376"/>
                  <a:gd name="T65" fmla="*/ 832 h 1376"/>
                  <a:gd name="T66" fmla="*/ 1168 w 1376"/>
                  <a:gd name="T67" fmla="*/ 628 h 1376"/>
                  <a:gd name="T68" fmla="*/ 1274 w 1376"/>
                  <a:gd name="T69" fmla="*/ 506 h 1376"/>
                  <a:gd name="T70" fmla="*/ 1160 w 1376"/>
                  <a:gd name="T71" fmla="*/ 420 h 1376"/>
                  <a:gd name="T72" fmla="*/ 986 w 1376"/>
                  <a:gd name="T73" fmla="*/ 306 h 1376"/>
                  <a:gd name="T74" fmla="*/ 974 w 1376"/>
                  <a:gd name="T75" fmla="*/ 146 h 1376"/>
                  <a:gd name="T76" fmla="*/ 833 w 1376"/>
                  <a:gd name="T77" fmla="*/ 165 h 1376"/>
                  <a:gd name="T78" fmla="*/ 629 w 1376"/>
                  <a:gd name="T79" fmla="*/ 208 h 1376"/>
                  <a:gd name="T80" fmla="*/ 507 w 1376"/>
                  <a:gd name="T81" fmla="*/ 102 h 1376"/>
                  <a:gd name="T82" fmla="*/ 421 w 1376"/>
                  <a:gd name="T83" fmla="*/ 216 h 1376"/>
                  <a:gd name="T84" fmla="*/ 307 w 1376"/>
                  <a:gd name="T85" fmla="*/ 390 h 1376"/>
                  <a:gd name="T86" fmla="*/ 146 w 1376"/>
                  <a:gd name="T87" fmla="*/ 402 h 1376"/>
                  <a:gd name="T88" fmla="*/ 166 w 1376"/>
                  <a:gd name="T89" fmla="*/ 543 h 1376"/>
                  <a:gd name="T90" fmla="*/ 209 w 1376"/>
                  <a:gd name="T91" fmla="*/ 747 h 1376"/>
                  <a:gd name="T92" fmla="*/ 103 w 1376"/>
                  <a:gd name="T93" fmla="*/ 869 h 1376"/>
                  <a:gd name="T94" fmla="*/ 217 w 1376"/>
                  <a:gd name="T95" fmla="*/ 955 h 1376"/>
                  <a:gd name="T96" fmla="*/ 391 w 1376"/>
                  <a:gd name="T97" fmla="*/ 1069 h 1376"/>
                  <a:gd name="T98" fmla="*/ 403 w 1376"/>
                  <a:gd name="T99" fmla="*/ 123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376" h="1376">
                    <a:moveTo>
                      <a:pt x="509" y="1366"/>
                    </a:moveTo>
                    <a:cubicBezTo>
                      <a:pt x="498" y="1366"/>
                      <a:pt x="487" y="1364"/>
                      <a:pt x="477" y="1360"/>
                    </a:cubicBezTo>
                    <a:cubicBezTo>
                      <a:pt x="363" y="1312"/>
                      <a:pt x="363" y="1312"/>
                      <a:pt x="363" y="1312"/>
                    </a:cubicBezTo>
                    <a:cubicBezTo>
                      <a:pt x="324" y="1296"/>
                      <a:pt x="302" y="1253"/>
                      <a:pt x="312" y="1212"/>
                    </a:cubicBezTo>
                    <a:cubicBezTo>
                      <a:pt x="319" y="1188"/>
                      <a:pt x="325" y="1163"/>
                      <a:pt x="332" y="1139"/>
                    </a:cubicBezTo>
                    <a:cubicBezTo>
                      <a:pt x="297" y="1111"/>
                      <a:pt x="265" y="1079"/>
                      <a:pt x="237" y="1044"/>
                    </a:cubicBezTo>
                    <a:cubicBezTo>
                      <a:pt x="213" y="1051"/>
                      <a:pt x="188" y="1057"/>
                      <a:pt x="164" y="1064"/>
                    </a:cubicBezTo>
                    <a:cubicBezTo>
                      <a:pt x="123" y="1074"/>
                      <a:pt x="80" y="1052"/>
                      <a:pt x="64" y="1013"/>
                    </a:cubicBezTo>
                    <a:cubicBezTo>
                      <a:pt x="16" y="899"/>
                      <a:pt x="16" y="899"/>
                      <a:pt x="16" y="899"/>
                    </a:cubicBezTo>
                    <a:cubicBezTo>
                      <a:pt x="0" y="860"/>
                      <a:pt x="15" y="815"/>
                      <a:pt x="51" y="793"/>
                    </a:cubicBezTo>
                    <a:cubicBezTo>
                      <a:pt x="73" y="780"/>
                      <a:pt x="95" y="767"/>
                      <a:pt x="117" y="754"/>
                    </a:cubicBezTo>
                    <a:cubicBezTo>
                      <a:pt x="112" y="710"/>
                      <a:pt x="112" y="665"/>
                      <a:pt x="117" y="621"/>
                    </a:cubicBezTo>
                    <a:cubicBezTo>
                      <a:pt x="95" y="608"/>
                      <a:pt x="73" y="595"/>
                      <a:pt x="51" y="582"/>
                    </a:cubicBezTo>
                    <a:cubicBezTo>
                      <a:pt x="15" y="561"/>
                      <a:pt x="0" y="515"/>
                      <a:pt x="16" y="476"/>
                    </a:cubicBezTo>
                    <a:cubicBezTo>
                      <a:pt x="64" y="362"/>
                      <a:pt x="64" y="362"/>
                      <a:pt x="64" y="362"/>
                    </a:cubicBezTo>
                    <a:cubicBezTo>
                      <a:pt x="80" y="323"/>
                      <a:pt x="123" y="301"/>
                      <a:pt x="164" y="312"/>
                    </a:cubicBezTo>
                    <a:cubicBezTo>
                      <a:pt x="188" y="318"/>
                      <a:pt x="213" y="324"/>
                      <a:pt x="237" y="331"/>
                    </a:cubicBezTo>
                    <a:cubicBezTo>
                      <a:pt x="265" y="296"/>
                      <a:pt x="297" y="264"/>
                      <a:pt x="332" y="237"/>
                    </a:cubicBezTo>
                    <a:cubicBezTo>
                      <a:pt x="325" y="212"/>
                      <a:pt x="319" y="187"/>
                      <a:pt x="312" y="163"/>
                    </a:cubicBezTo>
                    <a:cubicBezTo>
                      <a:pt x="302" y="122"/>
                      <a:pt x="324" y="79"/>
                      <a:pt x="363" y="63"/>
                    </a:cubicBezTo>
                    <a:cubicBezTo>
                      <a:pt x="477" y="16"/>
                      <a:pt x="477" y="16"/>
                      <a:pt x="477" y="16"/>
                    </a:cubicBezTo>
                    <a:cubicBezTo>
                      <a:pt x="516" y="0"/>
                      <a:pt x="561" y="15"/>
                      <a:pt x="583" y="51"/>
                    </a:cubicBezTo>
                    <a:cubicBezTo>
                      <a:pt x="596" y="72"/>
                      <a:pt x="609" y="94"/>
                      <a:pt x="622" y="116"/>
                    </a:cubicBezTo>
                    <a:cubicBezTo>
                      <a:pt x="666" y="111"/>
                      <a:pt x="711" y="111"/>
                      <a:pt x="755" y="116"/>
                    </a:cubicBezTo>
                    <a:cubicBezTo>
                      <a:pt x="768" y="94"/>
                      <a:pt x="781" y="72"/>
                      <a:pt x="794" y="51"/>
                    </a:cubicBezTo>
                    <a:cubicBezTo>
                      <a:pt x="815" y="15"/>
                      <a:pt x="861" y="0"/>
                      <a:pt x="900" y="16"/>
                    </a:cubicBezTo>
                    <a:cubicBezTo>
                      <a:pt x="1014" y="63"/>
                      <a:pt x="1014" y="63"/>
                      <a:pt x="1014" y="63"/>
                    </a:cubicBezTo>
                    <a:cubicBezTo>
                      <a:pt x="1053" y="79"/>
                      <a:pt x="1075" y="122"/>
                      <a:pt x="1064" y="163"/>
                    </a:cubicBezTo>
                    <a:cubicBezTo>
                      <a:pt x="1058" y="187"/>
                      <a:pt x="1052" y="212"/>
                      <a:pt x="1045" y="237"/>
                    </a:cubicBezTo>
                    <a:cubicBezTo>
                      <a:pt x="1080" y="264"/>
                      <a:pt x="1112" y="296"/>
                      <a:pt x="1139" y="331"/>
                    </a:cubicBezTo>
                    <a:cubicBezTo>
                      <a:pt x="1164" y="324"/>
                      <a:pt x="1189" y="318"/>
                      <a:pt x="1213" y="312"/>
                    </a:cubicBezTo>
                    <a:cubicBezTo>
                      <a:pt x="1254" y="301"/>
                      <a:pt x="1297" y="323"/>
                      <a:pt x="1313" y="362"/>
                    </a:cubicBezTo>
                    <a:cubicBezTo>
                      <a:pt x="1360" y="476"/>
                      <a:pt x="1360" y="476"/>
                      <a:pt x="1360" y="476"/>
                    </a:cubicBezTo>
                    <a:cubicBezTo>
                      <a:pt x="1360" y="476"/>
                      <a:pt x="1360" y="476"/>
                      <a:pt x="1360" y="476"/>
                    </a:cubicBezTo>
                    <a:cubicBezTo>
                      <a:pt x="1376" y="515"/>
                      <a:pt x="1361" y="561"/>
                      <a:pt x="1325" y="582"/>
                    </a:cubicBezTo>
                    <a:cubicBezTo>
                      <a:pt x="1304" y="595"/>
                      <a:pt x="1282" y="608"/>
                      <a:pt x="1260" y="621"/>
                    </a:cubicBezTo>
                    <a:cubicBezTo>
                      <a:pt x="1265" y="665"/>
                      <a:pt x="1265" y="710"/>
                      <a:pt x="1260" y="754"/>
                    </a:cubicBezTo>
                    <a:cubicBezTo>
                      <a:pt x="1282" y="767"/>
                      <a:pt x="1304" y="780"/>
                      <a:pt x="1325" y="793"/>
                    </a:cubicBezTo>
                    <a:cubicBezTo>
                      <a:pt x="1361" y="815"/>
                      <a:pt x="1376" y="860"/>
                      <a:pt x="1360" y="899"/>
                    </a:cubicBezTo>
                    <a:cubicBezTo>
                      <a:pt x="1313" y="1013"/>
                      <a:pt x="1313" y="1013"/>
                      <a:pt x="1313" y="1013"/>
                    </a:cubicBezTo>
                    <a:cubicBezTo>
                      <a:pt x="1297" y="1052"/>
                      <a:pt x="1254" y="1074"/>
                      <a:pt x="1213" y="1064"/>
                    </a:cubicBezTo>
                    <a:cubicBezTo>
                      <a:pt x="1189" y="1057"/>
                      <a:pt x="1164" y="1051"/>
                      <a:pt x="1139" y="1044"/>
                    </a:cubicBezTo>
                    <a:cubicBezTo>
                      <a:pt x="1112" y="1079"/>
                      <a:pt x="1080" y="1111"/>
                      <a:pt x="1045" y="1139"/>
                    </a:cubicBezTo>
                    <a:cubicBezTo>
                      <a:pt x="1052" y="1164"/>
                      <a:pt x="1058" y="1188"/>
                      <a:pt x="1064" y="1212"/>
                    </a:cubicBezTo>
                    <a:cubicBezTo>
                      <a:pt x="1075" y="1253"/>
                      <a:pt x="1053" y="1296"/>
                      <a:pt x="1014" y="1312"/>
                    </a:cubicBezTo>
                    <a:cubicBezTo>
                      <a:pt x="900" y="1360"/>
                      <a:pt x="900" y="1360"/>
                      <a:pt x="900" y="1360"/>
                    </a:cubicBezTo>
                    <a:cubicBezTo>
                      <a:pt x="861" y="1376"/>
                      <a:pt x="815" y="1361"/>
                      <a:pt x="794" y="1325"/>
                    </a:cubicBezTo>
                    <a:cubicBezTo>
                      <a:pt x="781" y="1303"/>
                      <a:pt x="768" y="1281"/>
                      <a:pt x="755" y="1259"/>
                    </a:cubicBezTo>
                    <a:cubicBezTo>
                      <a:pt x="711" y="1264"/>
                      <a:pt x="666" y="1264"/>
                      <a:pt x="622" y="1259"/>
                    </a:cubicBezTo>
                    <a:cubicBezTo>
                      <a:pt x="609" y="1281"/>
                      <a:pt x="596" y="1303"/>
                      <a:pt x="583" y="1325"/>
                    </a:cubicBezTo>
                    <a:cubicBezTo>
                      <a:pt x="567" y="1351"/>
                      <a:pt x="539" y="1366"/>
                      <a:pt x="509" y="1366"/>
                    </a:cubicBezTo>
                    <a:close/>
                    <a:moveTo>
                      <a:pt x="403" y="1230"/>
                    </a:moveTo>
                    <a:cubicBezTo>
                      <a:pt x="507" y="1273"/>
                      <a:pt x="507" y="1273"/>
                      <a:pt x="507" y="1273"/>
                    </a:cubicBezTo>
                    <a:cubicBezTo>
                      <a:pt x="519" y="1252"/>
                      <a:pt x="532" y="1231"/>
                      <a:pt x="544" y="1210"/>
                    </a:cubicBezTo>
                    <a:cubicBezTo>
                      <a:pt x="562" y="1180"/>
                      <a:pt x="595" y="1163"/>
                      <a:pt x="629" y="1167"/>
                    </a:cubicBezTo>
                    <a:cubicBezTo>
                      <a:pt x="669" y="1172"/>
                      <a:pt x="708" y="1172"/>
                      <a:pt x="748" y="1167"/>
                    </a:cubicBezTo>
                    <a:cubicBezTo>
                      <a:pt x="782" y="1163"/>
                      <a:pt x="815" y="1180"/>
                      <a:pt x="833" y="1210"/>
                    </a:cubicBezTo>
                    <a:cubicBezTo>
                      <a:pt x="845" y="1231"/>
                      <a:pt x="857" y="1252"/>
                      <a:pt x="870" y="1273"/>
                    </a:cubicBezTo>
                    <a:cubicBezTo>
                      <a:pt x="974" y="1230"/>
                      <a:pt x="974" y="1230"/>
                      <a:pt x="974" y="1230"/>
                    </a:cubicBezTo>
                    <a:cubicBezTo>
                      <a:pt x="968" y="1206"/>
                      <a:pt x="962" y="1183"/>
                      <a:pt x="956" y="1159"/>
                    </a:cubicBezTo>
                    <a:cubicBezTo>
                      <a:pt x="947" y="1125"/>
                      <a:pt x="958" y="1090"/>
                      <a:pt x="986" y="1069"/>
                    </a:cubicBezTo>
                    <a:cubicBezTo>
                      <a:pt x="1017" y="1044"/>
                      <a:pt x="1045" y="1016"/>
                      <a:pt x="1070" y="985"/>
                    </a:cubicBezTo>
                    <a:cubicBezTo>
                      <a:pt x="1091" y="958"/>
                      <a:pt x="1126" y="946"/>
                      <a:pt x="1160" y="955"/>
                    </a:cubicBezTo>
                    <a:cubicBezTo>
                      <a:pt x="1183" y="961"/>
                      <a:pt x="1207" y="967"/>
                      <a:pt x="1230" y="973"/>
                    </a:cubicBezTo>
                    <a:cubicBezTo>
                      <a:pt x="1274" y="869"/>
                      <a:pt x="1274" y="869"/>
                      <a:pt x="1274" y="869"/>
                    </a:cubicBezTo>
                    <a:cubicBezTo>
                      <a:pt x="1253" y="856"/>
                      <a:pt x="1232" y="844"/>
                      <a:pt x="1211" y="832"/>
                    </a:cubicBezTo>
                    <a:cubicBezTo>
                      <a:pt x="1181" y="814"/>
                      <a:pt x="1164" y="781"/>
                      <a:pt x="1168" y="747"/>
                    </a:cubicBezTo>
                    <a:cubicBezTo>
                      <a:pt x="1173" y="707"/>
                      <a:pt x="1173" y="668"/>
                      <a:pt x="1168" y="628"/>
                    </a:cubicBezTo>
                    <a:cubicBezTo>
                      <a:pt x="1164" y="594"/>
                      <a:pt x="1181" y="561"/>
                      <a:pt x="1211" y="543"/>
                    </a:cubicBezTo>
                    <a:cubicBezTo>
                      <a:pt x="1232" y="531"/>
                      <a:pt x="1253" y="519"/>
                      <a:pt x="1274" y="506"/>
                    </a:cubicBezTo>
                    <a:cubicBezTo>
                      <a:pt x="1230" y="402"/>
                      <a:pt x="1230" y="402"/>
                      <a:pt x="1230" y="402"/>
                    </a:cubicBezTo>
                    <a:cubicBezTo>
                      <a:pt x="1207" y="408"/>
                      <a:pt x="1183" y="414"/>
                      <a:pt x="1160" y="420"/>
                    </a:cubicBezTo>
                    <a:cubicBezTo>
                      <a:pt x="1126" y="429"/>
                      <a:pt x="1091" y="418"/>
                      <a:pt x="1070" y="390"/>
                    </a:cubicBezTo>
                    <a:cubicBezTo>
                      <a:pt x="1045" y="359"/>
                      <a:pt x="1017" y="331"/>
                      <a:pt x="986" y="306"/>
                    </a:cubicBezTo>
                    <a:cubicBezTo>
                      <a:pt x="958" y="285"/>
                      <a:pt x="947" y="250"/>
                      <a:pt x="956" y="216"/>
                    </a:cubicBezTo>
                    <a:cubicBezTo>
                      <a:pt x="962" y="193"/>
                      <a:pt x="968" y="169"/>
                      <a:pt x="974" y="146"/>
                    </a:cubicBezTo>
                    <a:cubicBezTo>
                      <a:pt x="870" y="102"/>
                      <a:pt x="870" y="102"/>
                      <a:pt x="870" y="102"/>
                    </a:cubicBezTo>
                    <a:cubicBezTo>
                      <a:pt x="857" y="123"/>
                      <a:pt x="845" y="144"/>
                      <a:pt x="833" y="165"/>
                    </a:cubicBezTo>
                    <a:cubicBezTo>
                      <a:pt x="815" y="195"/>
                      <a:pt x="782" y="212"/>
                      <a:pt x="748" y="208"/>
                    </a:cubicBezTo>
                    <a:cubicBezTo>
                      <a:pt x="708" y="203"/>
                      <a:pt x="668" y="203"/>
                      <a:pt x="629" y="208"/>
                    </a:cubicBezTo>
                    <a:cubicBezTo>
                      <a:pt x="595" y="212"/>
                      <a:pt x="561" y="195"/>
                      <a:pt x="544" y="165"/>
                    </a:cubicBezTo>
                    <a:cubicBezTo>
                      <a:pt x="532" y="144"/>
                      <a:pt x="519" y="123"/>
                      <a:pt x="507" y="102"/>
                    </a:cubicBezTo>
                    <a:cubicBezTo>
                      <a:pt x="403" y="146"/>
                      <a:pt x="403" y="146"/>
                      <a:pt x="403" y="146"/>
                    </a:cubicBezTo>
                    <a:cubicBezTo>
                      <a:pt x="409" y="169"/>
                      <a:pt x="415" y="193"/>
                      <a:pt x="421" y="216"/>
                    </a:cubicBezTo>
                    <a:cubicBezTo>
                      <a:pt x="430" y="250"/>
                      <a:pt x="418" y="285"/>
                      <a:pt x="391" y="306"/>
                    </a:cubicBezTo>
                    <a:cubicBezTo>
                      <a:pt x="360" y="331"/>
                      <a:pt x="332" y="359"/>
                      <a:pt x="307" y="390"/>
                    </a:cubicBezTo>
                    <a:cubicBezTo>
                      <a:pt x="286" y="418"/>
                      <a:pt x="251" y="429"/>
                      <a:pt x="217" y="420"/>
                    </a:cubicBezTo>
                    <a:cubicBezTo>
                      <a:pt x="193" y="414"/>
                      <a:pt x="170" y="408"/>
                      <a:pt x="146" y="402"/>
                    </a:cubicBezTo>
                    <a:cubicBezTo>
                      <a:pt x="103" y="506"/>
                      <a:pt x="103" y="506"/>
                      <a:pt x="103" y="506"/>
                    </a:cubicBezTo>
                    <a:cubicBezTo>
                      <a:pt x="124" y="519"/>
                      <a:pt x="145" y="531"/>
                      <a:pt x="166" y="543"/>
                    </a:cubicBezTo>
                    <a:cubicBezTo>
                      <a:pt x="196" y="561"/>
                      <a:pt x="213" y="594"/>
                      <a:pt x="209" y="628"/>
                    </a:cubicBezTo>
                    <a:cubicBezTo>
                      <a:pt x="204" y="668"/>
                      <a:pt x="204" y="708"/>
                      <a:pt x="209" y="747"/>
                    </a:cubicBezTo>
                    <a:cubicBezTo>
                      <a:pt x="213" y="781"/>
                      <a:pt x="196" y="815"/>
                      <a:pt x="166" y="832"/>
                    </a:cubicBezTo>
                    <a:cubicBezTo>
                      <a:pt x="145" y="844"/>
                      <a:pt x="124" y="856"/>
                      <a:pt x="103" y="869"/>
                    </a:cubicBezTo>
                    <a:cubicBezTo>
                      <a:pt x="146" y="973"/>
                      <a:pt x="146" y="973"/>
                      <a:pt x="146" y="973"/>
                    </a:cubicBezTo>
                    <a:cubicBezTo>
                      <a:pt x="170" y="968"/>
                      <a:pt x="193" y="961"/>
                      <a:pt x="217" y="955"/>
                    </a:cubicBezTo>
                    <a:cubicBezTo>
                      <a:pt x="251" y="946"/>
                      <a:pt x="286" y="958"/>
                      <a:pt x="307" y="985"/>
                    </a:cubicBezTo>
                    <a:cubicBezTo>
                      <a:pt x="332" y="1016"/>
                      <a:pt x="360" y="1044"/>
                      <a:pt x="391" y="1069"/>
                    </a:cubicBezTo>
                    <a:cubicBezTo>
                      <a:pt x="418" y="1090"/>
                      <a:pt x="430" y="1125"/>
                      <a:pt x="421" y="1159"/>
                    </a:cubicBezTo>
                    <a:cubicBezTo>
                      <a:pt x="415" y="1183"/>
                      <a:pt x="409" y="1206"/>
                      <a:pt x="403" y="1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2D047E16-4DAC-4EAF-83D0-AA7E98A8EF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2375" y="11879263"/>
                <a:ext cx="2255837" cy="2120900"/>
              </a:xfrm>
              <a:custGeom>
                <a:avLst/>
                <a:gdLst>
                  <a:gd name="T0" fmla="*/ 354 w 709"/>
                  <a:gd name="T1" fmla="*/ 667 h 667"/>
                  <a:gd name="T2" fmla="*/ 235 w 709"/>
                  <a:gd name="T3" fmla="*/ 643 h 667"/>
                  <a:gd name="T4" fmla="*/ 66 w 709"/>
                  <a:gd name="T5" fmla="*/ 474 h 667"/>
                  <a:gd name="T6" fmla="*/ 235 w 709"/>
                  <a:gd name="T7" fmla="*/ 66 h 667"/>
                  <a:gd name="T8" fmla="*/ 643 w 709"/>
                  <a:gd name="T9" fmla="*/ 235 h 667"/>
                  <a:gd name="T10" fmla="*/ 643 w 709"/>
                  <a:gd name="T11" fmla="*/ 235 h 667"/>
                  <a:gd name="T12" fmla="*/ 474 w 709"/>
                  <a:gd name="T13" fmla="*/ 643 h 667"/>
                  <a:gd name="T14" fmla="*/ 354 w 709"/>
                  <a:gd name="T15" fmla="*/ 667 h 667"/>
                  <a:gd name="T16" fmla="*/ 354 w 709"/>
                  <a:gd name="T17" fmla="*/ 134 h 667"/>
                  <a:gd name="T18" fmla="*/ 270 w 709"/>
                  <a:gd name="T19" fmla="*/ 151 h 667"/>
                  <a:gd name="T20" fmla="*/ 150 w 709"/>
                  <a:gd name="T21" fmla="*/ 439 h 667"/>
                  <a:gd name="T22" fmla="*/ 270 w 709"/>
                  <a:gd name="T23" fmla="*/ 559 h 667"/>
                  <a:gd name="T24" fmla="*/ 439 w 709"/>
                  <a:gd name="T25" fmla="*/ 559 h 667"/>
                  <a:gd name="T26" fmla="*/ 558 w 709"/>
                  <a:gd name="T27" fmla="*/ 270 h 667"/>
                  <a:gd name="T28" fmla="*/ 354 w 709"/>
                  <a:gd name="T29" fmla="*/ 134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9" h="667">
                    <a:moveTo>
                      <a:pt x="354" y="667"/>
                    </a:moveTo>
                    <a:cubicBezTo>
                      <a:pt x="314" y="667"/>
                      <a:pt x="273" y="659"/>
                      <a:pt x="235" y="643"/>
                    </a:cubicBezTo>
                    <a:cubicBezTo>
                      <a:pt x="158" y="611"/>
                      <a:pt x="98" y="551"/>
                      <a:pt x="66" y="474"/>
                    </a:cubicBezTo>
                    <a:cubicBezTo>
                      <a:pt x="0" y="315"/>
                      <a:pt x="76" y="132"/>
                      <a:pt x="235" y="66"/>
                    </a:cubicBezTo>
                    <a:cubicBezTo>
                      <a:pt x="394" y="0"/>
                      <a:pt x="577" y="76"/>
                      <a:pt x="643" y="235"/>
                    </a:cubicBezTo>
                    <a:cubicBezTo>
                      <a:pt x="643" y="235"/>
                      <a:pt x="643" y="235"/>
                      <a:pt x="643" y="235"/>
                    </a:cubicBezTo>
                    <a:cubicBezTo>
                      <a:pt x="709" y="394"/>
                      <a:pt x="633" y="577"/>
                      <a:pt x="474" y="643"/>
                    </a:cubicBezTo>
                    <a:cubicBezTo>
                      <a:pt x="435" y="659"/>
                      <a:pt x="395" y="667"/>
                      <a:pt x="354" y="667"/>
                    </a:cubicBezTo>
                    <a:close/>
                    <a:moveTo>
                      <a:pt x="354" y="134"/>
                    </a:moveTo>
                    <a:cubicBezTo>
                      <a:pt x="326" y="134"/>
                      <a:pt x="297" y="139"/>
                      <a:pt x="270" y="151"/>
                    </a:cubicBezTo>
                    <a:cubicBezTo>
                      <a:pt x="157" y="197"/>
                      <a:pt x="104" y="327"/>
                      <a:pt x="150" y="439"/>
                    </a:cubicBezTo>
                    <a:cubicBezTo>
                      <a:pt x="173" y="494"/>
                      <a:pt x="215" y="536"/>
                      <a:pt x="270" y="559"/>
                    </a:cubicBezTo>
                    <a:cubicBezTo>
                      <a:pt x="324" y="581"/>
                      <a:pt x="384" y="581"/>
                      <a:pt x="439" y="559"/>
                    </a:cubicBezTo>
                    <a:cubicBezTo>
                      <a:pt x="551" y="512"/>
                      <a:pt x="605" y="383"/>
                      <a:pt x="558" y="270"/>
                    </a:cubicBezTo>
                    <a:cubicBezTo>
                      <a:pt x="523" y="185"/>
                      <a:pt x="441" y="134"/>
                      <a:pt x="354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406691F8-86CB-477E-B132-F1BB9C6E99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4075" y="8651875"/>
                <a:ext cx="3311525" cy="3309938"/>
              </a:xfrm>
              <a:custGeom>
                <a:avLst/>
                <a:gdLst>
                  <a:gd name="T0" fmla="*/ 476 w 1041"/>
                  <a:gd name="T1" fmla="*/ 1041 h 1041"/>
                  <a:gd name="T2" fmla="*/ 397 w 1041"/>
                  <a:gd name="T3" fmla="*/ 930 h 1041"/>
                  <a:gd name="T4" fmla="*/ 279 w 1041"/>
                  <a:gd name="T5" fmla="*/ 927 h 1041"/>
                  <a:gd name="T6" fmla="*/ 121 w 1041"/>
                  <a:gd name="T7" fmla="*/ 857 h 1041"/>
                  <a:gd name="T8" fmla="*/ 143 w 1041"/>
                  <a:gd name="T9" fmla="*/ 723 h 1041"/>
                  <a:gd name="T10" fmla="*/ 62 w 1041"/>
                  <a:gd name="T11" fmla="*/ 637 h 1041"/>
                  <a:gd name="T12" fmla="*/ 0 w 1041"/>
                  <a:gd name="T13" fmla="*/ 476 h 1041"/>
                  <a:gd name="T14" fmla="*/ 111 w 1041"/>
                  <a:gd name="T15" fmla="*/ 397 h 1041"/>
                  <a:gd name="T16" fmla="*/ 114 w 1041"/>
                  <a:gd name="T17" fmla="*/ 279 h 1041"/>
                  <a:gd name="T18" fmla="*/ 184 w 1041"/>
                  <a:gd name="T19" fmla="*/ 121 h 1041"/>
                  <a:gd name="T20" fmla="*/ 318 w 1041"/>
                  <a:gd name="T21" fmla="*/ 143 h 1041"/>
                  <a:gd name="T22" fmla="*/ 404 w 1041"/>
                  <a:gd name="T23" fmla="*/ 62 h 1041"/>
                  <a:gd name="T24" fmla="*/ 565 w 1041"/>
                  <a:gd name="T25" fmla="*/ 0 h 1041"/>
                  <a:gd name="T26" fmla="*/ 644 w 1041"/>
                  <a:gd name="T27" fmla="*/ 110 h 1041"/>
                  <a:gd name="T28" fmla="*/ 762 w 1041"/>
                  <a:gd name="T29" fmla="*/ 114 h 1041"/>
                  <a:gd name="T30" fmla="*/ 920 w 1041"/>
                  <a:gd name="T31" fmla="*/ 184 h 1041"/>
                  <a:gd name="T32" fmla="*/ 898 w 1041"/>
                  <a:gd name="T33" fmla="*/ 318 h 1041"/>
                  <a:gd name="T34" fmla="*/ 979 w 1041"/>
                  <a:gd name="T35" fmla="*/ 404 h 1041"/>
                  <a:gd name="T36" fmla="*/ 1041 w 1041"/>
                  <a:gd name="T37" fmla="*/ 565 h 1041"/>
                  <a:gd name="T38" fmla="*/ 931 w 1041"/>
                  <a:gd name="T39" fmla="*/ 644 h 1041"/>
                  <a:gd name="T40" fmla="*/ 927 w 1041"/>
                  <a:gd name="T41" fmla="*/ 762 h 1041"/>
                  <a:gd name="T42" fmla="*/ 857 w 1041"/>
                  <a:gd name="T43" fmla="*/ 920 h 1041"/>
                  <a:gd name="T44" fmla="*/ 723 w 1041"/>
                  <a:gd name="T45" fmla="*/ 898 h 1041"/>
                  <a:gd name="T46" fmla="*/ 637 w 1041"/>
                  <a:gd name="T47" fmla="*/ 979 h 1041"/>
                  <a:gd name="T48" fmla="*/ 488 w 1041"/>
                  <a:gd name="T49" fmla="*/ 954 h 1041"/>
                  <a:gd name="T50" fmla="*/ 559 w 1041"/>
                  <a:gd name="T51" fmla="*/ 910 h 1041"/>
                  <a:gd name="T52" fmla="*/ 689 w 1041"/>
                  <a:gd name="T53" fmla="*/ 817 h 1041"/>
                  <a:gd name="T54" fmla="*/ 804 w 1041"/>
                  <a:gd name="T55" fmla="*/ 849 h 1041"/>
                  <a:gd name="T56" fmla="*/ 823 w 1041"/>
                  <a:gd name="T57" fmla="*/ 769 h 1041"/>
                  <a:gd name="T58" fmla="*/ 850 w 1041"/>
                  <a:gd name="T59" fmla="*/ 611 h 1041"/>
                  <a:gd name="T60" fmla="*/ 954 w 1041"/>
                  <a:gd name="T61" fmla="*/ 553 h 1041"/>
                  <a:gd name="T62" fmla="*/ 910 w 1041"/>
                  <a:gd name="T63" fmla="*/ 482 h 1041"/>
                  <a:gd name="T64" fmla="*/ 817 w 1041"/>
                  <a:gd name="T65" fmla="*/ 352 h 1041"/>
                  <a:gd name="T66" fmla="*/ 850 w 1041"/>
                  <a:gd name="T67" fmla="*/ 237 h 1041"/>
                  <a:gd name="T68" fmla="*/ 769 w 1041"/>
                  <a:gd name="T69" fmla="*/ 218 h 1041"/>
                  <a:gd name="T70" fmla="*/ 612 w 1041"/>
                  <a:gd name="T71" fmla="*/ 191 h 1041"/>
                  <a:gd name="T72" fmla="*/ 553 w 1041"/>
                  <a:gd name="T73" fmla="*/ 87 h 1041"/>
                  <a:gd name="T74" fmla="*/ 482 w 1041"/>
                  <a:gd name="T75" fmla="*/ 131 h 1041"/>
                  <a:gd name="T76" fmla="*/ 353 w 1041"/>
                  <a:gd name="T77" fmla="*/ 224 h 1041"/>
                  <a:gd name="T78" fmla="*/ 237 w 1041"/>
                  <a:gd name="T79" fmla="*/ 191 h 1041"/>
                  <a:gd name="T80" fmla="*/ 218 w 1041"/>
                  <a:gd name="T81" fmla="*/ 272 h 1041"/>
                  <a:gd name="T82" fmla="*/ 192 w 1041"/>
                  <a:gd name="T83" fmla="*/ 429 h 1041"/>
                  <a:gd name="T84" fmla="*/ 87 w 1041"/>
                  <a:gd name="T85" fmla="*/ 488 h 1041"/>
                  <a:gd name="T86" fmla="*/ 131 w 1041"/>
                  <a:gd name="T87" fmla="*/ 559 h 1041"/>
                  <a:gd name="T88" fmla="*/ 224 w 1041"/>
                  <a:gd name="T89" fmla="*/ 688 h 1041"/>
                  <a:gd name="T90" fmla="*/ 192 w 1041"/>
                  <a:gd name="T91" fmla="*/ 804 h 1041"/>
                  <a:gd name="T92" fmla="*/ 272 w 1041"/>
                  <a:gd name="T93" fmla="*/ 823 h 1041"/>
                  <a:gd name="T94" fmla="*/ 430 w 1041"/>
                  <a:gd name="T95" fmla="*/ 849 h 1041"/>
                  <a:gd name="T96" fmla="*/ 488 w 1041"/>
                  <a:gd name="T97" fmla="*/ 95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1" h="1041">
                    <a:moveTo>
                      <a:pt x="565" y="1041"/>
                    </a:moveTo>
                    <a:cubicBezTo>
                      <a:pt x="476" y="1041"/>
                      <a:pt x="476" y="1041"/>
                      <a:pt x="476" y="1041"/>
                    </a:cubicBezTo>
                    <a:cubicBezTo>
                      <a:pt x="440" y="1041"/>
                      <a:pt x="409" y="1014"/>
                      <a:pt x="404" y="979"/>
                    </a:cubicBezTo>
                    <a:cubicBezTo>
                      <a:pt x="402" y="963"/>
                      <a:pt x="399" y="947"/>
                      <a:pt x="397" y="930"/>
                    </a:cubicBezTo>
                    <a:cubicBezTo>
                      <a:pt x="370" y="922"/>
                      <a:pt x="343" y="911"/>
                      <a:pt x="318" y="898"/>
                    </a:cubicBezTo>
                    <a:cubicBezTo>
                      <a:pt x="305" y="907"/>
                      <a:pt x="292" y="917"/>
                      <a:pt x="279" y="927"/>
                    </a:cubicBezTo>
                    <a:cubicBezTo>
                      <a:pt x="250" y="948"/>
                      <a:pt x="210" y="945"/>
                      <a:pt x="184" y="920"/>
                    </a:cubicBezTo>
                    <a:cubicBezTo>
                      <a:pt x="121" y="857"/>
                      <a:pt x="121" y="857"/>
                      <a:pt x="121" y="857"/>
                    </a:cubicBezTo>
                    <a:cubicBezTo>
                      <a:pt x="96" y="831"/>
                      <a:pt x="93" y="791"/>
                      <a:pt x="114" y="762"/>
                    </a:cubicBezTo>
                    <a:cubicBezTo>
                      <a:pt x="124" y="749"/>
                      <a:pt x="133" y="736"/>
                      <a:pt x="143" y="723"/>
                    </a:cubicBezTo>
                    <a:cubicBezTo>
                      <a:pt x="130" y="698"/>
                      <a:pt x="119" y="671"/>
                      <a:pt x="111" y="644"/>
                    </a:cubicBezTo>
                    <a:cubicBezTo>
                      <a:pt x="94" y="642"/>
                      <a:pt x="78" y="639"/>
                      <a:pt x="62" y="637"/>
                    </a:cubicBezTo>
                    <a:cubicBezTo>
                      <a:pt x="27" y="632"/>
                      <a:pt x="0" y="601"/>
                      <a:pt x="0" y="565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0" y="440"/>
                      <a:pt x="27" y="409"/>
                      <a:pt x="62" y="404"/>
                    </a:cubicBezTo>
                    <a:cubicBezTo>
                      <a:pt x="78" y="401"/>
                      <a:pt x="94" y="399"/>
                      <a:pt x="111" y="397"/>
                    </a:cubicBezTo>
                    <a:cubicBezTo>
                      <a:pt x="119" y="369"/>
                      <a:pt x="130" y="343"/>
                      <a:pt x="143" y="318"/>
                    </a:cubicBezTo>
                    <a:cubicBezTo>
                      <a:pt x="133" y="305"/>
                      <a:pt x="124" y="291"/>
                      <a:pt x="114" y="279"/>
                    </a:cubicBezTo>
                    <a:cubicBezTo>
                      <a:pt x="93" y="250"/>
                      <a:pt x="96" y="209"/>
                      <a:pt x="121" y="184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210" y="96"/>
                      <a:pt x="250" y="92"/>
                      <a:pt x="279" y="114"/>
                    </a:cubicBezTo>
                    <a:cubicBezTo>
                      <a:pt x="292" y="123"/>
                      <a:pt x="305" y="133"/>
                      <a:pt x="318" y="143"/>
                    </a:cubicBezTo>
                    <a:cubicBezTo>
                      <a:pt x="343" y="129"/>
                      <a:pt x="370" y="118"/>
                      <a:pt x="397" y="110"/>
                    </a:cubicBezTo>
                    <a:cubicBezTo>
                      <a:pt x="399" y="94"/>
                      <a:pt x="402" y="78"/>
                      <a:pt x="404" y="62"/>
                    </a:cubicBezTo>
                    <a:cubicBezTo>
                      <a:pt x="409" y="27"/>
                      <a:pt x="440" y="0"/>
                      <a:pt x="476" y="0"/>
                    </a:cubicBezTo>
                    <a:cubicBezTo>
                      <a:pt x="565" y="0"/>
                      <a:pt x="565" y="0"/>
                      <a:pt x="565" y="0"/>
                    </a:cubicBezTo>
                    <a:cubicBezTo>
                      <a:pt x="601" y="0"/>
                      <a:pt x="632" y="27"/>
                      <a:pt x="637" y="62"/>
                    </a:cubicBezTo>
                    <a:cubicBezTo>
                      <a:pt x="640" y="78"/>
                      <a:pt x="642" y="94"/>
                      <a:pt x="644" y="110"/>
                    </a:cubicBezTo>
                    <a:cubicBezTo>
                      <a:pt x="672" y="118"/>
                      <a:pt x="698" y="129"/>
                      <a:pt x="723" y="143"/>
                    </a:cubicBezTo>
                    <a:cubicBezTo>
                      <a:pt x="736" y="133"/>
                      <a:pt x="750" y="123"/>
                      <a:pt x="762" y="114"/>
                    </a:cubicBezTo>
                    <a:cubicBezTo>
                      <a:pt x="791" y="92"/>
                      <a:pt x="832" y="96"/>
                      <a:pt x="857" y="121"/>
                    </a:cubicBezTo>
                    <a:cubicBezTo>
                      <a:pt x="920" y="184"/>
                      <a:pt x="920" y="184"/>
                      <a:pt x="920" y="184"/>
                    </a:cubicBezTo>
                    <a:cubicBezTo>
                      <a:pt x="945" y="209"/>
                      <a:pt x="949" y="250"/>
                      <a:pt x="927" y="278"/>
                    </a:cubicBezTo>
                    <a:cubicBezTo>
                      <a:pt x="918" y="291"/>
                      <a:pt x="908" y="305"/>
                      <a:pt x="898" y="318"/>
                    </a:cubicBezTo>
                    <a:cubicBezTo>
                      <a:pt x="912" y="343"/>
                      <a:pt x="923" y="369"/>
                      <a:pt x="931" y="397"/>
                    </a:cubicBezTo>
                    <a:cubicBezTo>
                      <a:pt x="947" y="399"/>
                      <a:pt x="963" y="401"/>
                      <a:pt x="979" y="404"/>
                    </a:cubicBezTo>
                    <a:cubicBezTo>
                      <a:pt x="1014" y="409"/>
                      <a:pt x="1041" y="440"/>
                      <a:pt x="1041" y="476"/>
                    </a:cubicBezTo>
                    <a:cubicBezTo>
                      <a:pt x="1041" y="565"/>
                      <a:pt x="1041" y="565"/>
                      <a:pt x="1041" y="565"/>
                    </a:cubicBezTo>
                    <a:cubicBezTo>
                      <a:pt x="1041" y="601"/>
                      <a:pt x="1014" y="632"/>
                      <a:pt x="979" y="637"/>
                    </a:cubicBezTo>
                    <a:cubicBezTo>
                      <a:pt x="963" y="639"/>
                      <a:pt x="947" y="642"/>
                      <a:pt x="931" y="644"/>
                    </a:cubicBezTo>
                    <a:cubicBezTo>
                      <a:pt x="923" y="671"/>
                      <a:pt x="911" y="698"/>
                      <a:pt x="898" y="723"/>
                    </a:cubicBezTo>
                    <a:cubicBezTo>
                      <a:pt x="908" y="736"/>
                      <a:pt x="918" y="749"/>
                      <a:pt x="927" y="762"/>
                    </a:cubicBezTo>
                    <a:cubicBezTo>
                      <a:pt x="949" y="791"/>
                      <a:pt x="945" y="831"/>
                      <a:pt x="920" y="857"/>
                    </a:cubicBezTo>
                    <a:cubicBezTo>
                      <a:pt x="857" y="920"/>
                      <a:pt x="857" y="920"/>
                      <a:pt x="857" y="920"/>
                    </a:cubicBezTo>
                    <a:cubicBezTo>
                      <a:pt x="832" y="945"/>
                      <a:pt x="791" y="948"/>
                      <a:pt x="762" y="927"/>
                    </a:cubicBezTo>
                    <a:cubicBezTo>
                      <a:pt x="750" y="917"/>
                      <a:pt x="736" y="907"/>
                      <a:pt x="723" y="898"/>
                    </a:cubicBezTo>
                    <a:cubicBezTo>
                      <a:pt x="698" y="911"/>
                      <a:pt x="672" y="922"/>
                      <a:pt x="644" y="930"/>
                    </a:cubicBezTo>
                    <a:cubicBezTo>
                      <a:pt x="642" y="947"/>
                      <a:pt x="640" y="963"/>
                      <a:pt x="637" y="979"/>
                    </a:cubicBezTo>
                    <a:cubicBezTo>
                      <a:pt x="632" y="1014"/>
                      <a:pt x="601" y="1041"/>
                      <a:pt x="565" y="1041"/>
                    </a:cubicBezTo>
                    <a:close/>
                    <a:moveTo>
                      <a:pt x="488" y="954"/>
                    </a:moveTo>
                    <a:cubicBezTo>
                      <a:pt x="553" y="954"/>
                      <a:pt x="553" y="954"/>
                      <a:pt x="553" y="954"/>
                    </a:cubicBezTo>
                    <a:cubicBezTo>
                      <a:pt x="555" y="939"/>
                      <a:pt x="557" y="924"/>
                      <a:pt x="559" y="910"/>
                    </a:cubicBezTo>
                    <a:cubicBezTo>
                      <a:pt x="563" y="881"/>
                      <a:pt x="583" y="857"/>
                      <a:pt x="612" y="849"/>
                    </a:cubicBezTo>
                    <a:cubicBezTo>
                      <a:pt x="639" y="842"/>
                      <a:pt x="665" y="831"/>
                      <a:pt x="689" y="817"/>
                    </a:cubicBezTo>
                    <a:cubicBezTo>
                      <a:pt x="714" y="803"/>
                      <a:pt x="746" y="805"/>
                      <a:pt x="769" y="823"/>
                    </a:cubicBezTo>
                    <a:cubicBezTo>
                      <a:pt x="781" y="832"/>
                      <a:pt x="793" y="841"/>
                      <a:pt x="804" y="849"/>
                    </a:cubicBezTo>
                    <a:cubicBezTo>
                      <a:pt x="850" y="804"/>
                      <a:pt x="850" y="804"/>
                      <a:pt x="850" y="804"/>
                    </a:cubicBezTo>
                    <a:cubicBezTo>
                      <a:pt x="841" y="792"/>
                      <a:pt x="832" y="780"/>
                      <a:pt x="823" y="769"/>
                    </a:cubicBezTo>
                    <a:cubicBezTo>
                      <a:pt x="805" y="745"/>
                      <a:pt x="803" y="714"/>
                      <a:pt x="817" y="688"/>
                    </a:cubicBezTo>
                    <a:cubicBezTo>
                      <a:pt x="831" y="664"/>
                      <a:pt x="842" y="638"/>
                      <a:pt x="850" y="611"/>
                    </a:cubicBezTo>
                    <a:cubicBezTo>
                      <a:pt x="857" y="583"/>
                      <a:pt x="881" y="562"/>
                      <a:pt x="910" y="559"/>
                    </a:cubicBezTo>
                    <a:cubicBezTo>
                      <a:pt x="925" y="557"/>
                      <a:pt x="940" y="555"/>
                      <a:pt x="954" y="553"/>
                    </a:cubicBezTo>
                    <a:cubicBezTo>
                      <a:pt x="954" y="488"/>
                      <a:pt x="954" y="488"/>
                      <a:pt x="954" y="488"/>
                    </a:cubicBezTo>
                    <a:cubicBezTo>
                      <a:pt x="940" y="486"/>
                      <a:pt x="925" y="484"/>
                      <a:pt x="910" y="482"/>
                    </a:cubicBezTo>
                    <a:cubicBezTo>
                      <a:pt x="881" y="478"/>
                      <a:pt x="857" y="458"/>
                      <a:pt x="850" y="429"/>
                    </a:cubicBezTo>
                    <a:cubicBezTo>
                      <a:pt x="842" y="402"/>
                      <a:pt x="831" y="376"/>
                      <a:pt x="817" y="352"/>
                    </a:cubicBezTo>
                    <a:cubicBezTo>
                      <a:pt x="803" y="327"/>
                      <a:pt x="805" y="295"/>
                      <a:pt x="823" y="272"/>
                    </a:cubicBezTo>
                    <a:cubicBezTo>
                      <a:pt x="832" y="260"/>
                      <a:pt x="841" y="248"/>
                      <a:pt x="850" y="237"/>
                    </a:cubicBezTo>
                    <a:cubicBezTo>
                      <a:pt x="804" y="191"/>
                      <a:pt x="804" y="191"/>
                      <a:pt x="804" y="191"/>
                    </a:cubicBezTo>
                    <a:cubicBezTo>
                      <a:pt x="793" y="200"/>
                      <a:pt x="781" y="209"/>
                      <a:pt x="769" y="218"/>
                    </a:cubicBezTo>
                    <a:cubicBezTo>
                      <a:pt x="746" y="236"/>
                      <a:pt x="714" y="238"/>
                      <a:pt x="689" y="224"/>
                    </a:cubicBezTo>
                    <a:cubicBezTo>
                      <a:pt x="665" y="210"/>
                      <a:pt x="639" y="199"/>
                      <a:pt x="612" y="191"/>
                    </a:cubicBezTo>
                    <a:cubicBezTo>
                      <a:pt x="583" y="184"/>
                      <a:pt x="563" y="160"/>
                      <a:pt x="559" y="131"/>
                    </a:cubicBezTo>
                    <a:cubicBezTo>
                      <a:pt x="557" y="116"/>
                      <a:pt x="555" y="101"/>
                      <a:pt x="553" y="87"/>
                    </a:cubicBezTo>
                    <a:cubicBezTo>
                      <a:pt x="488" y="87"/>
                      <a:pt x="488" y="87"/>
                      <a:pt x="488" y="87"/>
                    </a:cubicBezTo>
                    <a:cubicBezTo>
                      <a:pt x="486" y="101"/>
                      <a:pt x="484" y="116"/>
                      <a:pt x="482" y="131"/>
                    </a:cubicBezTo>
                    <a:cubicBezTo>
                      <a:pt x="479" y="160"/>
                      <a:pt x="458" y="184"/>
                      <a:pt x="430" y="191"/>
                    </a:cubicBezTo>
                    <a:cubicBezTo>
                      <a:pt x="403" y="199"/>
                      <a:pt x="377" y="210"/>
                      <a:pt x="353" y="224"/>
                    </a:cubicBezTo>
                    <a:cubicBezTo>
                      <a:pt x="327" y="238"/>
                      <a:pt x="296" y="236"/>
                      <a:pt x="272" y="218"/>
                    </a:cubicBezTo>
                    <a:cubicBezTo>
                      <a:pt x="261" y="209"/>
                      <a:pt x="249" y="200"/>
                      <a:pt x="237" y="191"/>
                    </a:cubicBezTo>
                    <a:cubicBezTo>
                      <a:pt x="192" y="237"/>
                      <a:pt x="192" y="237"/>
                      <a:pt x="192" y="237"/>
                    </a:cubicBezTo>
                    <a:cubicBezTo>
                      <a:pt x="200" y="248"/>
                      <a:pt x="209" y="260"/>
                      <a:pt x="218" y="272"/>
                    </a:cubicBezTo>
                    <a:cubicBezTo>
                      <a:pt x="236" y="295"/>
                      <a:pt x="238" y="327"/>
                      <a:pt x="224" y="352"/>
                    </a:cubicBezTo>
                    <a:cubicBezTo>
                      <a:pt x="210" y="376"/>
                      <a:pt x="199" y="402"/>
                      <a:pt x="192" y="429"/>
                    </a:cubicBezTo>
                    <a:cubicBezTo>
                      <a:pt x="184" y="458"/>
                      <a:pt x="160" y="478"/>
                      <a:pt x="131" y="482"/>
                    </a:cubicBezTo>
                    <a:cubicBezTo>
                      <a:pt x="117" y="484"/>
                      <a:pt x="102" y="486"/>
                      <a:pt x="87" y="488"/>
                    </a:cubicBezTo>
                    <a:cubicBezTo>
                      <a:pt x="87" y="553"/>
                      <a:pt x="87" y="553"/>
                      <a:pt x="87" y="553"/>
                    </a:cubicBezTo>
                    <a:cubicBezTo>
                      <a:pt x="102" y="555"/>
                      <a:pt x="117" y="557"/>
                      <a:pt x="131" y="559"/>
                    </a:cubicBezTo>
                    <a:cubicBezTo>
                      <a:pt x="160" y="562"/>
                      <a:pt x="184" y="583"/>
                      <a:pt x="192" y="611"/>
                    </a:cubicBezTo>
                    <a:cubicBezTo>
                      <a:pt x="199" y="638"/>
                      <a:pt x="210" y="664"/>
                      <a:pt x="224" y="688"/>
                    </a:cubicBezTo>
                    <a:cubicBezTo>
                      <a:pt x="238" y="714"/>
                      <a:pt x="236" y="745"/>
                      <a:pt x="218" y="769"/>
                    </a:cubicBezTo>
                    <a:cubicBezTo>
                      <a:pt x="209" y="780"/>
                      <a:pt x="200" y="792"/>
                      <a:pt x="192" y="804"/>
                    </a:cubicBez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49" y="841"/>
                      <a:pt x="261" y="832"/>
                      <a:pt x="272" y="823"/>
                    </a:cubicBezTo>
                    <a:cubicBezTo>
                      <a:pt x="296" y="805"/>
                      <a:pt x="327" y="803"/>
                      <a:pt x="353" y="817"/>
                    </a:cubicBezTo>
                    <a:cubicBezTo>
                      <a:pt x="377" y="831"/>
                      <a:pt x="403" y="842"/>
                      <a:pt x="430" y="849"/>
                    </a:cubicBezTo>
                    <a:cubicBezTo>
                      <a:pt x="458" y="857"/>
                      <a:pt x="479" y="881"/>
                      <a:pt x="482" y="910"/>
                    </a:cubicBezTo>
                    <a:cubicBezTo>
                      <a:pt x="484" y="924"/>
                      <a:pt x="486" y="939"/>
                      <a:pt x="488" y="9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9D5737D7-0329-49B8-90C1-8A59C2A37F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5" y="9717088"/>
                <a:ext cx="1179512" cy="1179513"/>
              </a:xfrm>
              <a:custGeom>
                <a:avLst/>
                <a:gdLst>
                  <a:gd name="T0" fmla="*/ 186 w 371"/>
                  <a:gd name="T1" fmla="*/ 371 h 371"/>
                  <a:gd name="T2" fmla="*/ 0 w 371"/>
                  <a:gd name="T3" fmla="*/ 185 h 371"/>
                  <a:gd name="T4" fmla="*/ 186 w 371"/>
                  <a:gd name="T5" fmla="*/ 0 h 371"/>
                  <a:gd name="T6" fmla="*/ 371 w 371"/>
                  <a:gd name="T7" fmla="*/ 185 h 371"/>
                  <a:gd name="T8" fmla="*/ 186 w 371"/>
                  <a:gd name="T9" fmla="*/ 371 h 371"/>
                  <a:gd name="T10" fmla="*/ 186 w 371"/>
                  <a:gd name="T11" fmla="*/ 82 h 371"/>
                  <a:gd name="T12" fmla="*/ 83 w 371"/>
                  <a:gd name="T13" fmla="*/ 185 h 371"/>
                  <a:gd name="T14" fmla="*/ 186 w 371"/>
                  <a:gd name="T15" fmla="*/ 288 h 371"/>
                  <a:gd name="T16" fmla="*/ 289 w 371"/>
                  <a:gd name="T17" fmla="*/ 185 h 371"/>
                  <a:gd name="T18" fmla="*/ 186 w 371"/>
                  <a:gd name="T19" fmla="*/ 82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1" h="371">
                    <a:moveTo>
                      <a:pt x="186" y="371"/>
                    </a:moveTo>
                    <a:cubicBezTo>
                      <a:pt x="83" y="371"/>
                      <a:pt x="0" y="288"/>
                      <a:pt x="0" y="185"/>
                    </a:cubicBezTo>
                    <a:cubicBezTo>
                      <a:pt x="0" y="83"/>
                      <a:pt x="83" y="0"/>
                      <a:pt x="186" y="0"/>
                    </a:cubicBezTo>
                    <a:cubicBezTo>
                      <a:pt x="288" y="0"/>
                      <a:pt x="371" y="83"/>
                      <a:pt x="371" y="185"/>
                    </a:cubicBezTo>
                    <a:cubicBezTo>
                      <a:pt x="371" y="288"/>
                      <a:pt x="288" y="371"/>
                      <a:pt x="186" y="371"/>
                    </a:cubicBezTo>
                    <a:close/>
                    <a:moveTo>
                      <a:pt x="186" y="82"/>
                    </a:moveTo>
                    <a:cubicBezTo>
                      <a:pt x="129" y="82"/>
                      <a:pt x="83" y="128"/>
                      <a:pt x="83" y="185"/>
                    </a:cubicBezTo>
                    <a:cubicBezTo>
                      <a:pt x="83" y="242"/>
                      <a:pt x="129" y="288"/>
                      <a:pt x="186" y="288"/>
                    </a:cubicBezTo>
                    <a:cubicBezTo>
                      <a:pt x="243" y="288"/>
                      <a:pt x="289" y="242"/>
                      <a:pt x="289" y="185"/>
                    </a:cubicBezTo>
                    <a:cubicBezTo>
                      <a:pt x="289" y="128"/>
                      <a:pt x="243" y="82"/>
                      <a:pt x="186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45FC35A-4AEC-415B-B818-3D76E60A8647}"/>
              </a:ext>
            </a:extLst>
          </p:cNvPr>
          <p:cNvSpPr txBox="1">
            <a:spLocks/>
          </p:cNvSpPr>
          <p:nvPr/>
        </p:nvSpPr>
        <p:spPr>
          <a:xfrm>
            <a:off x="745524" y="5034251"/>
            <a:ext cx="6389058" cy="121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2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propagation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propagate backwards and do: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 the derivative of the lost function with respect to each weight 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the weight by subtracting this value from the weight value.</a:t>
            </a:r>
          </a:p>
          <a:p>
            <a:pPr marL="463550" marR="0" lvl="0" indent="-4635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9AAF0E3-5494-4395-852C-D65E93F571E6}"/>
              </a:ext>
            </a:extLst>
          </p:cNvPr>
          <p:cNvSpPr txBox="1">
            <a:spLocks/>
          </p:cNvSpPr>
          <p:nvPr/>
        </p:nvSpPr>
        <p:spPr>
          <a:xfrm>
            <a:off x="6644981" y="652955"/>
            <a:ext cx="4159366" cy="2293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2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Forward propagation 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 and bias are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initialised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randomly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 forward (from input layer to output layer) to get the output </a:t>
            </a:r>
          </a:p>
          <a:p>
            <a:pPr marL="920750" marR="0" lvl="1" indent="-4635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2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it with the real value to get the error → using lost function or cost function</a:t>
            </a:r>
          </a:p>
        </p:txBody>
      </p:sp>
      <p:pic>
        <p:nvPicPr>
          <p:cNvPr id="33" name="Google Shape;267;p46">
            <a:extLst>
              <a:ext uri="{FF2B5EF4-FFF2-40B4-BE49-F238E27FC236}">
                <a16:creationId xmlns:a16="http://schemas.microsoft.com/office/drawing/2014/main" id="{01B1F6DA-7067-454C-946F-4795BADC06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5442" b="9059"/>
          <a:stretch/>
        </p:blipFill>
        <p:spPr>
          <a:xfrm>
            <a:off x="940374" y="2026489"/>
            <a:ext cx="6796878" cy="25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269D6B9-AC87-44A7-870C-C37F1370E5DE}"/>
              </a:ext>
            </a:extLst>
          </p:cNvPr>
          <p:cNvSpPr txBox="1"/>
          <p:nvPr/>
        </p:nvSpPr>
        <p:spPr>
          <a:xfrm>
            <a:off x="2179602" y="6349245"/>
            <a:ext cx="84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Research Center Digital Business Ecosystem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8042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4875</TotalTime>
  <Words>2306</Words>
  <Application>Microsoft Office PowerPoint</Application>
  <PresentationFormat>Widescreen</PresentationFormat>
  <Paragraphs>288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Gotham Book (Body)</vt:lpstr>
      <vt:lpstr>Montserrat</vt:lpstr>
      <vt:lpstr>Noto Sans</vt:lpstr>
      <vt:lpstr>Open Sans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Apriandito</dc:creator>
  <cp:lastModifiedBy>William Anandes Duti</cp:lastModifiedBy>
  <cp:revision>193</cp:revision>
  <dcterms:created xsi:type="dcterms:W3CDTF">2019-07-28T02:49:56Z</dcterms:created>
  <dcterms:modified xsi:type="dcterms:W3CDTF">2020-02-27T04:20:33Z</dcterms:modified>
</cp:coreProperties>
</file>